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3" r:id="rId8"/>
    <p:sldId id="264" r:id="rId9"/>
    <p:sldId id="272" r:id="rId10"/>
    <p:sldId id="276" r:id="rId11"/>
    <p:sldId id="296" r:id="rId12"/>
    <p:sldId id="265" r:id="rId13"/>
  </p:sldIdLst>
  <p:sldSz cx="9144000" cy="5143500"/>
  <p:notesSz cx="6858000" cy="9144000"/>
  <p:embeddedFontLst>
    <p:embeddedFont>
      <p:font typeface="Carrois Gothic" panose="020B0506040000020004"/>
      <p:regular r:id="rId17"/>
    </p:embeddedFont>
    <p:embeddedFont>
      <p:font typeface="DM Sans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Comic Sans MS" panose="030F07020303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D49F27BA-C7D4-47F5-A566-6558CB160CCE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tx2">
                  <a:lumMod val="10000"/>
                </a:schemeClr>
              </a:solidFill>
            </a:rPr>
            <a:t>GORNJA KLASA</a:t>
          </a:r>
          <a:r>
            <a:rPr lang="hr-HR" altLang="en-US">
              <a:solidFill>
                <a:schemeClr val="tx2">
                  <a:lumMod val="10000"/>
                </a:schemeClr>
              </a:solidFill>
            </a:rPr>
            <a:t/>
          </a:r>
          <a:endParaRPr lang="hr-HR" altLang="en-US">
            <a:solidFill>
              <a:schemeClr val="tx2">
                <a:lumMod val="10000"/>
              </a:schemeClr>
            </a:solidFill>
          </a:endParaRPr>
        </a:p>
      </dgm:t>
    </dgm:pt>
    <dgm:pt modelId="{DFF52EEB-FE15-4438-9ABF-8177F955BE98}" cxnId="{D0284FB7-16E8-4B68-BF68-E9ACD2563FF1}" type="parTrans">
      <dgm:prSet/>
      <dgm:spPr/>
      <dgm:t>
        <a:bodyPr/>
        <a:p>
          <a:endParaRPr lang="en-US"/>
        </a:p>
      </dgm:t>
    </dgm:pt>
    <dgm:pt modelId="{6C7F23EE-527F-445D-A03B-C095553F5BFB}" cxnId="{D0284FB7-16E8-4B68-BF68-E9ACD2563FF1}" type="sibTrans">
      <dgm:prSet/>
      <dgm:spPr/>
      <dgm:t>
        <a:bodyPr/>
        <a:p>
          <a:endParaRPr lang="en-US"/>
        </a:p>
      </dgm:t>
    </dgm:pt>
    <dgm:pt modelId="{1A95FDA0-3844-435D-9E9C-86ADA9E455A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gornja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srednja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donja</a:t>
          </a:r>
          <a:r>
            <a:rPr lang="hr-HR" altLang="en-US"/>
            <a:t/>
          </a:r>
          <a:endParaRPr lang="hr-HR" altLang="en-US"/>
        </a:p>
      </dgm:t>
    </dgm:pt>
    <dgm:pt modelId="{087CCA06-0DDB-4D11-83D1-BCE3FCB04E7F}" cxnId="{B8F1E92A-A49F-4F4E-8B7C-5D4C86C08AAC}" type="parTrans">
      <dgm:prSet/>
      <dgm:spPr/>
      <dgm:t>
        <a:bodyPr/>
        <a:p>
          <a:endParaRPr lang="en-US"/>
        </a:p>
      </dgm:t>
    </dgm:pt>
    <dgm:pt modelId="{8D56E4F9-6742-478E-A47A-C0FA477F77A1}" cxnId="{B8F1E92A-A49F-4F4E-8B7C-5D4C86C08AAC}" type="sibTrans">
      <dgm:prSet/>
      <dgm:spPr/>
      <dgm:t>
        <a:bodyPr/>
        <a:p>
          <a:endParaRPr lang="en-US"/>
        </a:p>
      </dgm:t>
    </dgm:pt>
    <dgm:pt modelId="{A8D79439-D5EC-4A2C-8886-3366D5388AE4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tx2">
                  <a:lumMod val="10000"/>
                </a:schemeClr>
              </a:solidFill>
            </a:rPr>
            <a:t>SREDNJA KLASA</a:t>
          </a:r>
          <a:r>
            <a:rPr lang="hr-HR" altLang="en-US">
              <a:solidFill>
                <a:schemeClr val="tx2">
                  <a:lumMod val="10000"/>
                </a:schemeClr>
              </a:solidFill>
            </a:rPr>
            <a:t/>
          </a:r>
          <a:endParaRPr lang="hr-HR" altLang="en-US">
            <a:solidFill>
              <a:schemeClr val="tx2">
                <a:lumMod val="10000"/>
              </a:schemeClr>
            </a:solidFill>
          </a:endParaRPr>
        </a:p>
      </dgm:t>
    </dgm:pt>
    <dgm:pt modelId="{76D1CF85-CE3E-482B-BBDE-33CB26C491B3}" cxnId="{BFC51473-D23E-4621-A3F2-9B8C2F185AF1}" type="parTrans">
      <dgm:prSet/>
      <dgm:spPr/>
      <dgm:t>
        <a:bodyPr/>
        <a:p>
          <a:endParaRPr lang="en-US"/>
        </a:p>
      </dgm:t>
    </dgm:pt>
    <dgm:pt modelId="{894E5B85-0B0F-4179-80FC-578AC7607573}" cxnId="{BFC51473-D23E-4621-A3F2-9B8C2F185AF1}" type="sibTrans">
      <dgm:prSet/>
      <dgm:spPr/>
      <dgm:t>
        <a:bodyPr/>
        <a:p>
          <a:endParaRPr lang="en-US"/>
        </a:p>
      </dgm:t>
    </dgm:pt>
    <dgm:pt modelId="{3551B63F-97E5-4C25-8E48-EA3324E4693A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gornja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srednja 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donja</a:t>
          </a:r>
          <a:r>
            <a:rPr lang="hr-HR" altLang="en-US"/>
            <a:t/>
          </a:r>
          <a:endParaRPr lang="hr-HR" altLang="en-US"/>
        </a:p>
      </dgm:t>
    </dgm:pt>
    <dgm:pt modelId="{D45CBEB4-CA5A-42B2-A8B1-A227C3D51854}" cxnId="{7A2175CF-C7EB-4E05-A306-A92638E60D5E}" type="parTrans">
      <dgm:prSet/>
      <dgm:spPr/>
      <dgm:t>
        <a:bodyPr/>
        <a:p>
          <a:endParaRPr lang="en-US"/>
        </a:p>
      </dgm:t>
    </dgm:pt>
    <dgm:pt modelId="{2A745622-EF74-41CE-8640-57C9EC089F05}" cxnId="{7A2175CF-C7EB-4E05-A306-A92638E60D5E}" type="sibTrans">
      <dgm:prSet/>
      <dgm:spPr/>
      <dgm:t>
        <a:bodyPr/>
        <a:p>
          <a:endParaRPr lang="en-US"/>
        </a:p>
      </dgm:t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2"/>
      <dgm:spPr/>
    </dgm:pt>
    <dgm:pt modelId="{28FDBCD3-F61A-450D-892D-E8EA240C3445}" type="pres">
      <dgm:prSet presAssocID="{D49F27BA-C7D4-47F5-A566-6558CB160CCE}" presName="firstChildTx" presStyleCnt="0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18930822-DE8A-4ABA-986D-CE814670A45E}" type="pres">
      <dgm:prSet presAssocID="{A8D79439-D5EC-4A2C-8886-3366D5388AE4}" presName="posSpace" presStyleCnt="0"/>
      <dgm:spPr/>
    </dgm:pt>
    <dgm:pt modelId="{0A15879E-9902-4979-B022-1C436A8138BA}" type="pres">
      <dgm:prSet presAssocID="{A8D79439-D5EC-4A2C-8886-3366D5388AE4}" presName="vertFlow" presStyleCnt="0"/>
      <dgm:spPr/>
    </dgm:pt>
    <dgm:pt modelId="{B212BFCE-AFC4-4470-9DE6-F92A458943E5}" type="pres">
      <dgm:prSet presAssocID="{A8D79439-D5EC-4A2C-8886-3366D5388AE4}" presName="topSpace" presStyleCnt="0"/>
      <dgm:spPr/>
    </dgm:pt>
    <dgm:pt modelId="{9C59777D-1DF0-421E-9582-AB045FE3CF8B}" type="pres">
      <dgm:prSet presAssocID="{A8D79439-D5EC-4A2C-8886-3366D5388AE4}" presName="firstComp" presStyleCnt="0"/>
      <dgm:spPr/>
    </dgm:pt>
    <dgm:pt modelId="{B4EA86C9-9645-41DF-AB1C-E026D8E8F43F}" type="pres">
      <dgm:prSet presAssocID="{A8D79439-D5EC-4A2C-8886-3366D5388AE4}" presName="firstChild" presStyleLbl="bgAccFollowNode1" presStyleIdx="1" presStyleCnt="2"/>
      <dgm:spPr/>
    </dgm:pt>
    <dgm:pt modelId="{FFBACF87-1AED-4FB0-90AE-33D277960054}" type="pres">
      <dgm:prSet presAssocID="{A8D79439-D5EC-4A2C-8886-3366D5388AE4}" presName="firstChildTx" presStyleCnt="0">
        <dgm:presLayoutVars>
          <dgm:bulletEnabled val="1"/>
        </dgm:presLayoutVars>
      </dgm:prSet>
      <dgm:spPr/>
    </dgm:pt>
    <dgm:pt modelId="{F8B169DC-C365-4F65-9BF5-245F62A807F7}" type="pres">
      <dgm:prSet presAssocID="{A8D79439-D5EC-4A2C-8886-3366D5388AE4}" presName="negSpace" presStyleCnt="0"/>
      <dgm:spPr/>
    </dgm:pt>
    <dgm:pt modelId="{789C2E5F-53BE-4B9F-8B8F-155498EB6E4B}" type="pres">
      <dgm:prSet presAssocID="{A8D79439-D5EC-4A2C-8886-3366D5388AE4}" presName="circle" presStyleLbl="node1" presStyleIdx="1" presStyleCnt="2"/>
      <dgm:spPr/>
    </dgm:pt>
  </dgm:ptLst>
  <dgm:cxnLst>
    <dgm:cxn modelId="{D0284FB7-16E8-4B68-BF68-E9ACD2563FF1}" srcId="{70E259BE-FD81-44F8-8AD8-696122467FE8}" destId="{D49F27BA-C7D4-47F5-A566-6558CB160CCE}" srcOrd="0" destOrd="0" parTransId="{DFF52EEB-FE15-4438-9ABF-8177F955BE98}" sibTransId="{6C7F23EE-527F-445D-A03B-C095553F5BFB}"/>
    <dgm:cxn modelId="{B8F1E92A-A49F-4F4E-8B7C-5D4C86C08AAC}" srcId="{D49F27BA-C7D4-47F5-A566-6558CB160CCE}" destId="{1A95FDA0-3844-435D-9E9C-86ADA9E455A3}" srcOrd="0" destOrd="0" parTransId="{087CCA06-0DDB-4D11-83D1-BCE3FCB04E7F}" sibTransId="{8D56E4F9-6742-478E-A47A-C0FA477F77A1}"/>
    <dgm:cxn modelId="{BFC51473-D23E-4621-A3F2-9B8C2F185AF1}" srcId="{70E259BE-FD81-44F8-8AD8-696122467FE8}" destId="{A8D79439-D5EC-4A2C-8886-3366D5388AE4}" srcOrd="1" destOrd="0" parTransId="{76D1CF85-CE3E-482B-BBDE-33CB26C491B3}" sibTransId="{894E5B85-0B0F-4179-80FC-578AC7607573}"/>
    <dgm:cxn modelId="{7A2175CF-C7EB-4E05-A306-A92638E60D5E}" srcId="{A8D79439-D5EC-4A2C-8886-3366D5388AE4}" destId="{3551B63F-97E5-4C25-8E48-EA3324E4693A}" srcOrd="0" destOrd="1" parTransId="{D45CBEB4-CA5A-42B2-A8B1-A227C3D51854}" sibTransId="{2A745622-EF74-41CE-8640-57C9EC089F05}"/>
    <dgm:cxn modelId="{D27BF0A1-476F-428C-8EEF-789ABEA16395}" type="presOf" srcId="{70E259BE-FD81-44F8-8AD8-696122467FE8}" destId="{73F0E6AA-1B12-4917-A5B9-27714EB21A6F}" srcOrd="0" destOrd="0" presId="urn:microsoft.com/office/officeart/2005/8/layout/hList9"/>
    <dgm:cxn modelId="{2FD63C93-FE5A-4FA8-B663-53C30160096C}" type="presParOf" srcId="{73F0E6AA-1B12-4917-A5B9-27714EB21A6F}" destId="{9EB08046-B0A8-40D6-9F0C-C2EFDB819E01}" srcOrd="0" destOrd="0" presId="urn:microsoft.com/office/officeart/2005/8/layout/hList9"/>
    <dgm:cxn modelId="{9C7696CD-579C-4DE9-AF79-AAC3F2B32936}" type="presParOf" srcId="{73F0E6AA-1B12-4917-A5B9-27714EB21A6F}" destId="{771756F4-E425-4246-8438-12F2B4FD2670}" srcOrd="1" destOrd="0" presId="urn:microsoft.com/office/officeart/2005/8/layout/hList9"/>
    <dgm:cxn modelId="{C569069B-7070-435E-9490-63B4878490E1}" type="presParOf" srcId="{771756F4-E425-4246-8438-12F2B4FD2670}" destId="{55853259-BBE5-4C45-95ED-7DCB7230171A}" srcOrd="0" destOrd="1" presId="urn:microsoft.com/office/officeart/2005/8/layout/hList9"/>
    <dgm:cxn modelId="{9736AFC6-384A-465F-B706-919599723C98}" type="presParOf" srcId="{771756F4-E425-4246-8438-12F2B4FD2670}" destId="{8C960F9D-26EC-4627-9CF2-7B18C666CB35}" srcOrd="1" destOrd="1" presId="urn:microsoft.com/office/officeart/2005/8/layout/hList9"/>
    <dgm:cxn modelId="{C22DF2E9-F39D-4789-B199-8A57108AE566}" type="presParOf" srcId="{8C960F9D-26EC-4627-9CF2-7B18C666CB35}" destId="{F8D49E38-B053-4501-BD89-EB8E5A6A61CD}" srcOrd="0" destOrd="1" presId="urn:microsoft.com/office/officeart/2005/8/layout/hList9"/>
    <dgm:cxn modelId="{2B05702F-EFA2-4D09-9E08-2F680420E163}" type="presOf" srcId="{1A95FDA0-3844-435D-9E9C-86ADA9E455A3}" destId="{F8D49E38-B053-4501-BD89-EB8E5A6A61CD}" srcOrd="0" destOrd="0" presId="urn:microsoft.com/office/officeart/2005/8/layout/hList9"/>
    <dgm:cxn modelId="{58E864E4-8E72-4A29-8D92-5A793FB584C0}" type="presParOf" srcId="{8C960F9D-26EC-4627-9CF2-7B18C666CB35}" destId="{28FDBCD3-F61A-450D-892D-E8EA240C3445}" srcOrd="1" destOrd="1" presId="urn:microsoft.com/office/officeart/2005/8/layout/hList9"/>
    <dgm:cxn modelId="{B2C9DE33-2109-4EFA-A7E1-E588C19DAF12}" type="presOf" srcId="{1A95FDA0-3844-435D-9E9C-86ADA9E455A3}" destId="{28FDBCD3-F61A-450D-892D-E8EA240C3445}" srcOrd="1" destOrd="0" presId="urn:microsoft.com/office/officeart/2005/8/layout/hList9"/>
    <dgm:cxn modelId="{E0F3BA5D-EF1E-4199-9BD3-9D7A5F791835}" type="presParOf" srcId="{73F0E6AA-1B12-4917-A5B9-27714EB21A6F}" destId="{E16CB8C9-D1FB-4FF3-8667-AEACA8E83E5C}" srcOrd="2" destOrd="0" presId="urn:microsoft.com/office/officeart/2005/8/layout/hList9"/>
    <dgm:cxn modelId="{25E665AC-09AD-4DBA-9A85-26571ED3AC72}" type="presParOf" srcId="{73F0E6AA-1B12-4917-A5B9-27714EB21A6F}" destId="{92447B8B-B043-4F04-A3B7-D0DE831D4431}" srcOrd="3" destOrd="0" presId="urn:microsoft.com/office/officeart/2005/8/layout/hList9"/>
    <dgm:cxn modelId="{AF2DE5CC-A8A0-4D50-9CDE-1EC3133F89F5}" type="presOf" srcId="{D49F27BA-C7D4-47F5-A566-6558CB160CCE}" destId="{92447B8B-B043-4F04-A3B7-D0DE831D4431}" srcOrd="0" destOrd="0" presId="urn:microsoft.com/office/officeart/2005/8/layout/hList9"/>
    <dgm:cxn modelId="{D7EE80D3-19A3-4E09-841E-F5644A7EB67B}" type="presParOf" srcId="{73F0E6AA-1B12-4917-A5B9-27714EB21A6F}" destId="{86EC9F84-227C-4E06-9DF9-580577FF07E6}" srcOrd="4" destOrd="0" presId="urn:microsoft.com/office/officeart/2005/8/layout/hList9"/>
    <dgm:cxn modelId="{29849251-3258-48C4-B629-4AC225F904E9}" type="presParOf" srcId="{73F0E6AA-1B12-4917-A5B9-27714EB21A6F}" destId="{18930822-DE8A-4ABA-986D-CE814670A45E}" srcOrd="5" destOrd="0" presId="urn:microsoft.com/office/officeart/2005/8/layout/hList9"/>
    <dgm:cxn modelId="{F6210118-7B79-4A7A-835B-DA9A2019AF02}" type="presParOf" srcId="{73F0E6AA-1B12-4917-A5B9-27714EB21A6F}" destId="{0A15879E-9902-4979-B022-1C436A8138BA}" srcOrd="6" destOrd="0" presId="urn:microsoft.com/office/officeart/2005/8/layout/hList9"/>
    <dgm:cxn modelId="{FD38CF4C-C7B9-424B-B905-4DBA734A6592}" type="presParOf" srcId="{0A15879E-9902-4979-B022-1C436A8138BA}" destId="{B212BFCE-AFC4-4470-9DE6-F92A458943E5}" srcOrd="0" destOrd="6" presId="urn:microsoft.com/office/officeart/2005/8/layout/hList9"/>
    <dgm:cxn modelId="{E5C2D97F-2222-4B23-8058-C9567F2C72F0}" type="presParOf" srcId="{0A15879E-9902-4979-B022-1C436A8138BA}" destId="{9C59777D-1DF0-421E-9582-AB045FE3CF8B}" srcOrd="1" destOrd="6" presId="urn:microsoft.com/office/officeart/2005/8/layout/hList9"/>
    <dgm:cxn modelId="{3F5E6DA5-8414-4E2F-9001-4574E7206734}" type="presParOf" srcId="{9C59777D-1DF0-421E-9582-AB045FE3CF8B}" destId="{B4EA86C9-9645-41DF-AB1C-E026D8E8F43F}" srcOrd="0" destOrd="1" presId="urn:microsoft.com/office/officeart/2005/8/layout/hList9"/>
    <dgm:cxn modelId="{98E9CB17-9054-4FD1-B2BC-4174B3F88904}" type="presOf" srcId="{3551B63F-97E5-4C25-8E48-EA3324E4693A}" destId="{B4EA86C9-9645-41DF-AB1C-E026D8E8F43F}" srcOrd="0" destOrd="0" presId="urn:microsoft.com/office/officeart/2005/8/layout/hList9"/>
    <dgm:cxn modelId="{21BFC1C0-9581-4AA1-850C-ECC6A8AE51A1}" type="presParOf" srcId="{9C59777D-1DF0-421E-9582-AB045FE3CF8B}" destId="{FFBACF87-1AED-4FB0-90AE-33D277960054}" srcOrd="1" destOrd="1" presId="urn:microsoft.com/office/officeart/2005/8/layout/hList9"/>
    <dgm:cxn modelId="{A115EE47-F5F0-4498-BE50-D8ADDED9D925}" type="presOf" srcId="{3551B63F-97E5-4C25-8E48-EA3324E4693A}" destId="{FFBACF87-1AED-4FB0-90AE-33D277960054}" srcOrd="1" destOrd="0" presId="urn:microsoft.com/office/officeart/2005/8/layout/hList9"/>
    <dgm:cxn modelId="{1728F5E2-81AA-4C4D-B1F3-677B040F569D}" type="presParOf" srcId="{73F0E6AA-1B12-4917-A5B9-27714EB21A6F}" destId="{F8B169DC-C365-4F65-9BF5-245F62A807F7}" srcOrd="7" destOrd="0" presId="urn:microsoft.com/office/officeart/2005/8/layout/hList9"/>
    <dgm:cxn modelId="{7C61B9B9-981A-4794-85FB-645228F742C1}" type="presParOf" srcId="{73F0E6AA-1B12-4917-A5B9-27714EB21A6F}" destId="{789C2E5F-53BE-4B9F-8B8F-155498EB6E4B}" srcOrd="8" destOrd="0" presId="urn:microsoft.com/office/officeart/2005/8/layout/hList9"/>
    <dgm:cxn modelId="{3B37A489-553F-4782-945C-EBB4740A0DD1}" type="presOf" srcId="{A8D79439-D5EC-4A2C-8886-3366D5388AE4}" destId="{789C2E5F-53BE-4B9F-8B8F-155498EB6E4B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D49F27BA-C7D4-47F5-A566-6558CB160CC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900">
              <a:solidFill>
                <a:schemeClr val="tx2">
                  <a:lumMod val="10000"/>
                </a:schemeClr>
              </a:solidFill>
            </a:rPr>
            <a:t>DONJ</a:t>
          </a:r>
          <a:r>
            <a:rPr lang="hr-HR" altLang="en-US" sz="900">
              <a:solidFill>
                <a:schemeClr val="tx2">
                  <a:lumMod val="10000"/>
                </a:schemeClr>
              </a:solidFill>
            </a:rPr>
            <a:t>A KLASA</a:t>
          </a:r>
          <a:r>
            <a:rPr lang="hr-HR" altLang="en-US" sz="900">
              <a:solidFill>
                <a:schemeClr val="tx2">
                  <a:lumMod val="10000"/>
                </a:schemeClr>
              </a:solidFill>
            </a:rPr>
            <a:t/>
          </a:r>
          <a:endParaRPr lang="hr-HR" altLang="en-US" sz="900">
            <a:solidFill>
              <a:schemeClr val="tx2">
                <a:lumMod val="10000"/>
              </a:schemeClr>
            </a:solidFill>
          </a:endParaRPr>
        </a:p>
      </dgm:t>
    </dgm:pt>
    <dgm:pt modelId="{DFF52EEB-FE15-4438-9ABF-8177F955BE98}" cxnId="{5C99AA3D-2B26-4200-89A9-C42F560F10EA}" type="parTrans">
      <dgm:prSet/>
      <dgm:spPr/>
      <dgm:t>
        <a:bodyPr/>
        <a:p>
          <a:endParaRPr lang="en-US"/>
        </a:p>
      </dgm:t>
    </dgm:pt>
    <dgm:pt modelId="{6C7F23EE-527F-445D-A03B-C095553F5BFB}" cxnId="{5C99AA3D-2B26-4200-89A9-C42F560F10EA}" type="sibTrans">
      <dgm:prSet/>
      <dgm:spPr/>
      <dgm:t>
        <a:bodyPr/>
        <a:p>
          <a:endParaRPr lang="en-US"/>
        </a:p>
      </dgm:t>
    </dgm:pt>
    <dgm:pt modelId="{1A95FDA0-3844-435D-9E9C-86ADA9E455A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gornja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srednja</a:t>
          </a:r>
          <a:endParaRPr lang="hr-HR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donja</a:t>
          </a:r>
          <a:r>
            <a:rPr lang="hr-HR" altLang="en-US"/>
            <a:t/>
          </a:r>
          <a:endParaRPr lang="hr-HR" altLang="en-US"/>
        </a:p>
      </dgm:t>
    </dgm:pt>
    <dgm:pt modelId="{087CCA06-0DDB-4D11-83D1-BCE3FCB04E7F}" cxnId="{95ADA63E-72CD-4C9A-984F-0C234D2AFD7D}" type="parTrans">
      <dgm:prSet/>
      <dgm:spPr/>
      <dgm:t>
        <a:bodyPr/>
        <a:p>
          <a:endParaRPr lang="en-US"/>
        </a:p>
      </dgm:t>
    </dgm:pt>
    <dgm:pt modelId="{8D56E4F9-6742-478E-A47A-C0FA477F77A1}" cxnId="{95ADA63E-72CD-4C9A-984F-0C234D2AFD7D}" type="sibTrans">
      <dgm:prSet/>
      <dgm:spPr/>
      <dgm:t>
        <a:bodyPr/>
        <a:p>
          <a:endParaRPr lang="en-US"/>
        </a:p>
      </dgm:t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1"/>
      <dgm:spPr/>
    </dgm:pt>
    <dgm:pt modelId="{28FDBCD3-F61A-450D-892D-E8EA240C3445}" type="pres">
      <dgm:prSet presAssocID="{D49F27BA-C7D4-47F5-A566-6558CB160CCE}" presName="firstChildTx" presStyleCnt="0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1"/>
      <dgm:spPr/>
    </dgm:pt>
  </dgm:ptLst>
  <dgm:cxnLst>
    <dgm:cxn modelId="{5C99AA3D-2B26-4200-89A9-C42F560F10EA}" srcId="{70E259BE-FD81-44F8-8AD8-696122467FE8}" destId="{D49F27BA-C7D4-47F5-A566-6558CB160CCE}" srcOrd="0" destOrd="0" parTransId="{DFF52EEB-FE15-4438-9ABF-8177F955BE98}" sibTransId="{6C7F23EE-527F-445D-A03B-C095553F5BFB}"/>
    <dgm:cxn modelId="{95ADA63E-72CD-4C9A-984F-0C234D2AFD7D}" srcId="{D49F27BA-C7D4-47F5-A566-6558CB160CCE}" destId="{1A95FDA0-3844-435D-9E9C-86ADA9E455A3}" srcOrd="0" destOrd="0" parTransId="{087CCA06-0DDB-4D11-83D1-BCE3FCB04E7F}" sibTransId="{8D56E4F9-6742-478E-A47A-C0FA477F77A1}"/>
    <dgm:cxn modelId="{F4C85F01-B465-4A8A-BE75-964FB784BD65}" type="presOf" srcId="{70E259BE-FD81-44F8-8AD8-696122467FE8}" destId="{73F0E6AA-1B12-4917-A5B9-27714EB21A6F}" srcOrd="0" destOrd="0" presId="urn:microsoft.com/office/officeart/2005/8/layout/hList9"/>
    <dgm:cxn modelId="{AEEBEF2A-B9E1-4DC7-9B6E-B6A097977457}" type="presParOf" srcId="{73F0E6AA-1B12-4917-A5B9-27714EB21A6F}" destId="{9EB08046-B0A8-40D6-9F0C-C2EFDB819E01}" srcOrd="0" destOrd="0" presId="urn:microsoft.com/office/officeart/2005/8/layout/hList9"/>
    <dgm:cxn modelId="{65D65C16-623B-4B9F-91AA-08A0462DE883}" type="presParOf" srcId="{73F0E6AA-1B12-4917-A5B9-27714EB21A6F}" destId="{771756F4-E425-4246-8438-12F2B4FD2670}" srcOrd="1" destOrd="0" presId="urn:microsoft.com/office/officeart/2005/8/layout/hList9"/>
    <dgm:cxn modelId="{740248DD-F7E3-4F9C-A61E-A0C7652BF5C4}" type="presParOf" srcId="{771756F4-E425-4246-8438-12F2B4FD2670}" destId="{55853259-BBE5-4C45-95ED-7DCB7230171A}" srcOrd="0" destOrd="1" presId="urn:microsoft.com/office/officeart/2005/8/layout/hList9"/>
    <dgm:cxn modelId="{AD2FC3CD-5C42-4B4A-861F-DEC99C0C7B73}" type="presParOf" srcId="{771756F4-E425-4246-8438-12F2B4FD2670}" destId="{8C960F9D-26EC-4627-9CF2-7B18C666CB35}" srcOrd="1" destOrd="1" presId="urn:microsoft.com/office/officeart/2005/8/layout/hList9"/>
    <dgm:cxn modelId="{8E2FA6F2-0FE2-4C44-9940-7611434724ED}" type="presParOf" srcId="{8C960F9D-26EC-4627-9CF2-7B18C666CB35}" destId="{F8D49E38-B053-4501-BD89-EB8E5A6A61CD}" srcOrd="0" destOrd="1" presId="urn:microsoft.com/office/officeart/2005/8/layout/hList9"/>
    <dgm:cxn modelId="{00BB4F04-9140-4CF9-8F1B-BC6C790457FA}" type="presOf" srcId="{1A95FDA0-3844-435D-9E9C-86ADA9E455A3}" destId="{F8D49E38-B053-4501-BD89-EB8E5A6A61CD}" srcOrd="0" destOrd="0" presId="urn:microsoft.com/office/officeart/2005/8/layout/hList9"/>
    <dgm:cxn modelId="{4A54D221-DCF7-4AFD-8221-8EA3A6267F72}" type="presParOf" srcId="{8C960F9D-26EC-4627-9CF2-7B18C666CB35}" destId="{28FDBCD3-F61A-450D-892D-E8EA240C3445}" srcOrd="1" destOrd="1" presId="urn:microsoft.com/office/officeart/2005/8/layout/hList9"/>
    <dgm:cxn modelId="{C31934D2-3BA8-406A-82AA-03344B730B84}" type="presOf" srcId="{1A95FDA0-3844-435D-9E9C-86ADA9E455A3}" destId="{28FDBCD3-F61A-450D-892D-E8EA240C3445}" srcOrd="1" destOrd="0" presId="urn:microsoft.com/office/officeart/2005/8/layout/hList9"/>
    <dgm:cxn modelId="{85C30F7D-6EE6-46F5-81CD-C36EC7752307}" type="presParOf" srcId="{73F0E6AA-1B12-4917-A5B9-27714EB21A6F}" destId="{E16CB8C9-D1FB-4FF3-8667-AEACA8E83E5C}" srcOrd="2" destOrd="0" presId="urn:microsoft.com/office/officeart/2005/8/layout/hList9"/>
    <dgm:cxn modelId="{1DBDE7E0-212B-490D-895A-B6409BDB6E71}" type="presParOf" srcId="{73F0E6AA-1B12-4917-A5B9-27714EB21A6F}" destId="{92447B8B-B043-4F04-A3B7-D0DE831D4431}" srcOrd="3" destOrd="0" presId="urn:microsoft.com/office/officeart/2005/8/layout/hList9"/>
    <dgm:cxn modelId="{F38C7BFE-A7E5-4E93-844B-8299A909407A}" type="presOf" srcId="{D49F27BA-C7D4-47F5-A566-6558CB160CCE}" destId="{92447B8B-B043-4F04-A3B7-D0DE831D4431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700145" cy="2126615"/>
        <a:chOff x="0" y="0"/>
        <a:chExt cx="3700145" cy="2126615"/>
      </a:xfrm>
    </dsp:grpSpPr>
    <dsp:sp modelId="{F8D49E38-B053-4501-BD89-EB8E5A6A61CD}">
      <dsp:nvSpPr>
        <dsp:cNvPr id="3" name="Rectangles 2"/>
        <dsp:cNvSpPr/>
      </dsp:nvSpPr>
      <dsp:spPr bwMode="white">
        <a:xfrm>
          <a:off x="616691" y="831856"/>
          <a:ext cx="1156295" cy="771249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1120" rIns="71120" bIns="71120" anchor="ctr"/>
        <a:lstStyle>
          <a:lvl1pPr algn="l">
            <a:defRPr sz="10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gornja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srednja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donja</a:t>
          </a:r>
          <a:endParaRPr lang="hr-HR" altLang="en-US">
            <a:solidFill>
              <a:schemeClr val="dk1"/>
            </a:solidFill>
          </a:endParaRPr>
        </a:p>
      </dsp:txBody>
      <dsp:txXfrm>
        <a:off x="616691" y="831856"/>
        <a:ext cx="1156295" cy="771249"/>
      </dsp:txXfrm>
    </dsp:sp>
    <dsp:sp modelId="{92447B8B-B043-4F04-A3B7-D0DE831D4431}">
      <dsp:nvSpPr>
        <dsp:cNvPr id="5" name="Oval 4"/>
        <dsp:cNvSpPr/>
      </dsp:nvSpPr>
      <dsp:spPr bwMode="white">
        <a:xfrm>
          <a:off x="0" y="523510"/>
          <a:ext cx="770864" cy="77086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tx2">
                  <a:lumMod val="10000"/>
                </a:schemeClr>
              </a:solidFill>
            </a:rPr>
            <a:t>GORNJA KLASA</a:t>
          </a:r>
          <a:endParaRPr lang="hr-HR" altLang="en-US">
            <a:solidFill>
              <a:schemeClr val="tx2">
                <a:lumMod val="10000"/>
              </a:schemeClr>
            </a:solidFill>
          </a:endParaRPr>
        </a:p>
      </dsp:txBody>
      <dsp:txXfrm>
        <a:off x="0" y="523510"/>
        <a:ext cx="770864" cy="770864"/>
      </dsp:txXfrm>
    </dsp:sp>
    <dsp:sp modelId="{B4EA86C9-9645-41DF-AB1C-E026D8E8F43F}">
      <dsp:nvSpPr>
        <dsp:cNvPr id="6" name="Rectangles 5"/>
        <dsp:cNvSpPr/>
      </dsp:nvSpPr>
      <dsp:spPr bwMode="white">
        <a:xfrm>
          <a:off x="2543850" y="831856"/>
          <a:ext cx="1156295" cy="771249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1120" rIns="71120" bIns="71120" anchor="ctr"/>
        <a:lstStyle>
          <a:lvl1pPr algn="l">
            <a:defRPr sz="10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gornja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srednja 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donja</a:t>
          </a:r>
          <a:endParaRPr lang="hr-HR" altLang="en-US">
            <a:solidFill>
              <a:schemeClr val="dk1"/>
            </a:solidFill>
          </a:endParaRPr>
        </a:p>
      </dsp:txBody>
      <dsp:txXfrm>
        <a:off x="2543850" y="831856"/>
        <a:ext cx="1156295" cy="771249"/>
      </dsp:txXfrm>
    </dsp:sp>
    <dsp:sp modelId="{789C2E5F-53BE-4B9F-8B8F-155498EB6E4B}">
      <dsp:nvSpPr>
        <dsp:cNvPr id="8" name="Oval 7"/>
        <dsp:cNvSpPr/>
      </dsp:nvSpPr>
      <dsp:spPr bwMode="white">
        <a:xfrm>
          <a:off x="1927159" y="523510"/>
          <a:ext cx="770864" cy="77086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tx2">
                  <a:lumMod val="10000"/>
                </a:schemeClr>
              </a:solidFill>
            </a:rPr>
            <a:t>SREDNJA KLASA</a:t>
          </a:r>
          <a:endParaRPr lang="hr-HR" altLang="en-US">
            <a:solidFill>
              <a:schemeClr val="tx2">
                <a:lumMod val="10000"/>
              </a:schemeClr>
            </a:solidFill>
          </a:endParaRPr>
        </a:p>
      </dsp:txBody>
      <dsp:txXfrm>
        <a:off x="1927159" y="523510"/>
        <a:ext cx="770864" cy="7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375535" cy="1045210"/>
        <a:chOff x="0" y="0"/>
        <a:chExt cx="2375535" cy="1045210"/>
      </a:xfrm>
    </dsp:grpSpPr>
    <dsp:sp modelId="{F8D49E38-B053-4501-BD89-EB8E5A6A61CD}">
      <dsp:nvSpPr>
        <dsp:cNvPr id="3" name="Rectangles 2"/>
        <dsp:cNvSpPr/>
      </dsp:nvSpPr>
      <dsp:spPr bwMode="white">
        <a:xfrm>
          <a:off x="926558" y="298525"/>
          <a:ext cx="1119468" cy="74668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1120" rIns="71120" bIns="71120" anchor="ctr"/>
        <a:lstStyle>
          <a:lvl1pPr algn="l">
            <a:defRPr sz="10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gornja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srednja</a:t>
          </a:r>
          <a:endParaRPr lang="hr-HR" altLang="en-US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>
              <a:solidFill>
                <a:schemeClr val="dk1"/>
              </a:solidFill>
            </a:rPr>
            <a:t>donja</a:t>
          </a:r>
          <a:endParaRPr lang="hr-HR" altLang="en-US">
            <a:solidFill>
              <a:schemeClr val="dk1"/>
            </a:solidFill>
          </a:endParaRPr>
        </a:p>
      </dsp:txBody>
      <dsp:txXfrm>
        <a:off x="926558" y="298525"/>
        <a:ext cx="1119468" cy="746685"/>
      </dsp:txXfrm>
    </dsp:sp>
    <dsp:sp modelId="{92447B8B-B043-4F04-A3B7-D0DE831D4431}">
      <dsp:nvSpPr>
        <dsp:cNvPr id="4" name="Oval 3"/>
        <dsp:cNvSpPr/>
      </dsp:nvSpPr>
      <dsp:spPr bwMode="white">
        <a:xfrm>
          <a:off x="329509" y="0"/>
          <a:ext cx="746312" cy="74631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900">
              <a:solidFill>
                <a:schemeClr val="tx2">
                  <a:lumMod val="10000"/>
                </a:schemeClr>
              </a:solidFill>
            </a:rPr>
            <a:t>DONJ</a:t>
          </a:r>
          <a:r>
            <a:rPr lang="hr-HR" altLang="en-US" sz="900">
              <a:solidFill>
                <a:schemeClr val="tx2">
                  <a:lumMod val="10000"/>
                </a:schemeClr>
              </a:solidFill>
            </a:rPr>
            <a:t>A KLASA</a:t>
          </a:r>
          <a:endParaRPr lang="hr-HR" altLang="en-US" sz="900">
            <a:solidFill>
              <a:schemeClr val="tx2">
                <a:lumMod val="10000"/>
              </a:schemeClr>
            </a:solidFill>
          </a:endParaRPr>
        </a:p>
      </dsp:txBody>
      <dsp:txXfrm>
        <a:off x="329509" y="0"/>
        <a:ext cx="746312" cy="746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bf8d60a4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bf8d60a4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1bf8d60a4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1bf8d60a4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1bf8d60a4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1bf8d60a4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1e7c7789d_0_2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b1e7c7789d_0_2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b1e7c7789d_0_2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b1e7c7789d_0_2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b1e7c7789d_0_5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b1e7c7789d_0_5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b1e7c7789d_0_7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b1e7c7789d_0_7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b1e7c7789d_0_2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b1e7c7789d_0_2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53754" y="-1959973"/>
            <a:ext cx="13339321" cy="8244111"/>
            <a:chOff x="-1853754" y="-1959973"/>
            <a:chExt cx="13339321" cy="8244111"/>
          </a:xfrm>
        </p:grpSpPr>
        <p:sp>
          <p:nvSpPr>
            <p:cNvPr id="10" name="Google Shape;10;p2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83" y="4269250"/>
              <a:ext cx="1689626" cy="1364402"/>
            </a:xfrm>
            <a:custGeom>
              <a:avLst/>
              <a:gdLst/>
              <a:ahLst/>
              <a:cxnLst/>
              <a:rect l="l" t="t" r="r" b="b"/>
              <a:pathLst>
                <a:path w="651736" h="526288" extrusionOk="0">
                  <a:moveTo>
                    <a:pt x="53706" y="492913"/>
                  </a:moveTo>
                  <a:cubicBezTo>
                    <a:pt x="53706" y="492913"/>
                    <a:pt x="-74985" y="133844"/>
                    <a:pt x="66053" y="25031"/>
                  </a:cubicBezTo>
                  <a:cubicBezTo>
                    <a:pt x="207089" y="-83783"/>
                    <a:pt x="552840" y="184608"/>
                    <a:pt x="643437" y="398632"/>
                  </a:cubicBezTo>
                  <a:cubicBezTo>
                    <a:pt x="733993" y="612616"/>
                    <a:pt x="53706" y="492913"/>
                    <a:pt x="53706" y="492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1607932" y="-929009"/>
            <a:ext cx="13576005" cy="8024628"/>
            <a:chOff x="-1607932" y="-929009"/>
            <a:chExt cx="13576005" cy="8024628"/>
          </a:xfrm>
        </p:grpSpPr>
        <p:sp>
          <p:nvSpPr>
            <p:cNvPr id="20" name="Google Shape;20;p2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" name="Google Shape;28;p2"/>
          <p:cNvSpPr txBox="1"/>
          <p:nvPr>
            <p:ph type="ctrTitle"/>
          </p:nvPr>
        </p:nvSpPr>
        <p:spPr>
          <a:xfrm>
            <a:off x="3923000" y="1022800"/>
            <a:ext cx="4507800" cy="24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type="subTitle" idx="1"/>
          </p:nvPr>
        </p:nvSpPr>
        <p:spPr>
          <a:xfrm>
            <a:off x="3923000" y="3644900"/>
            <a:ext cx="4507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2"/>
          <p:cNvSpPr/>
          <p:nvPr>
            <p:ph type="pic" idx="2"/>
          </p:nvPr>
        </p:nvSpPr>
        <p:spPr>
          <a:xfrm>
            <a:off x="355175" y="1872675"/>
            <a:ext cx="2190900" cy="280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" name="Google Shape;31;p2"/>
          <p:cNvSpPr/>
          <p:nvPr>
            <p:ph type="pic" idx="3"/>
          </p:nvPr>
        </p:nvSpPr>
        <p:spPr>
          <a:xfrm>
            <a:off x="970535" y="399075"/>
            <a:ext cx="2519100" cy="2519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1"/>
          <p:cNvGrpSpPr/>
          <p:nvPr/>
        </p:nvGrpSpPr>
        <p:grpSpPr>
          <a:xfrm>
            <a:off x="-2158554" y="-1655173"/>
            <a:ext cx="13339321" cy="8244111"/>
            <a:chOff x="-1853754" y="-1959973"/>
            <a:chExt cx="13339321" cy="8244111"/>
          </a:xfrm>
        </p:grpSpPr>
        <p:sp>
          <p:nvSpPr>
            <p:cNvPr id="189" name="Google Shape;189;p11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-1912732" y="-624209"/>
            <a:ext cx="13576005" cy="8024628"/>
            <a:chOff x="-1607932" y="-929009"/>
            <a:chExt cx="13576005" cy="8024628"/>
          </a:xfrm>
        </p:grpSpPr>
        <p:sp>
          <p:nvSpPr>
            <p:cNvPr id="198" name="Google Shape;198;p11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06" name="Google Shape;206;p11"/>
          <p:cNvSpPr txBox="1"/>
          <p:nvPr>
            <p:ph type="title" hasCustomPrompt="1"/>
          </p:nvPr>
        </p:nvSpPr>
        <p:spPr>
          <a:xfrm>
            <a:off x="1284000" y="1555613"/>
            <a:ext cx="65760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/>
          <p:nvPr>
            <p:ph type="subTitle" idx="1"/>
          </p:nvPr>
        </p:nvSpPr>
        <p:spPr>
          <a:xfrm>
            <a:off x="1284000" y="30907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3"/>
          <p:cNvGrpSpPr/>
          <p:nvPr/>
        </p:nvGrpSpPr>
        <p:grpSpPr>
          <a:xfrm>
            <a:off x="-2301875" y="-1360450"/>
            <a:ext cx="12295714" cy="7301985"/>
            <a:chOff x="-2301875" y="-1360450"/>
            <a:chExt cx="12295714" cy="7301985"/>
          </a:xfrm>
        </p:grpSpPr>
        <p:sp>
          <p:nvSpPr>
            <p:cNvPr id="211" name="Google Shape;211;p13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7" name="Google Shape;217;p13"/>
          <p:cNvGrpSpPr/>
          <p:nvPr/>
        </p:nvGrpSpPr>
        <p:grpSpPr>
          <a:xfrm>
            <a:off x="-1042808" y="3426771"/>
            <a:ext cx="10444951" cy="2908991"/>
            <a:chOff x="-1042808" y="3426771"/>
            <a:chExt cx="10444951" cy="2908991"/>
          </a:xfrm>
        </p:grpSpPr>
        <p:sp>
          <p:nvSpPr>
            <p:cNvPr id="218" name="Google Shape;218;p13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20" name="Google Shape;22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1" name="Google Shape;221;p13"/>
          <p:cNvSpPr txBox="1"/>
          <p:nvPr>
            <p:ph type="subTitle" idx="1"/>
          </p:nvPr>
        </p:nvSpPr>
        <p:spPr>
          <a:xfrm>
            <a:off x="1439364" y="1644160"/>
            <a:ext cx="25866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3"/>
          <p:cNvSpPr txBox="1"/>
          <p:nvPr>
            <p:ph type="title" idx="2" hasCustomPrompt="1"/>
          </p:nvPr>
        </p:nvSpPr>
        <p:spPr>
          <a:xfrm>
            <a:off x="720025" y="1387700"/>
            <a:ext cx="6846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/>
          <p:nvPr>
            <p:ph type="subTitle" idx="3"/>
          </p:nvPr>
        </p:nvSpPr>
        <p:spPr>
          <a:xfrm>
            <a:off x="1439400" y="1387648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4" name="Google Shape;224;p13"/>
          <p:cNvSpPr txBox="1"/>
          <p:nvPr>
            <p:ph type="subTitle" idx="4"/>
          </p:nvPr>
        </p:nvSpPr>
        <p:spPr>
          <a:xfrm>
            <a:off x="1439364" y="2685907"/>
            <a:ext cx="25866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3"/>
          <p:cNvSpPr txBox="1"/>
          <p:nvPr>
            <p:ph type="title" idx="5" hasCustomPrompt="1"/>
          </p:nvPr>
        </p:nvSpPr>
        <p:spPr>
          <a:xfrm>
            <a:off x="720025" y="2429450"/>
            <a:ext cx="6846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/>
          <p:nvPr>
            <p:ph type="subTitle" idx="6"/>
          </p:nvPr>
        </p:nvSpPr>
        <p:spPr>
          <a:xfrm>
            <a:off x="1439400" y="2429448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7" name="Google Shape;227;p13"/>
          <p:cNvSpPr txBox="1"/>
          <p:nvPr>
            <p:ph type="subTitle" idx="7"/>
          </p:nvPr>
        </p:nvSpPr>
        <p:spPr>
          <a:xfrm>
            <a:off x="4925739" y="1644160"/>
            <a:ext cx="25866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type="title" idx="8" hasCustomPrompt="1"/>
          </p:nvPr>
        </p:nvSpPr>
        <p:spPr>
          <a:xfrm>
            <a:off x="4206400" y="1387700"/>
            <a:ext cx="6846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/>
          <p:nvPr>
            <p:ph type="subTitle" idx="9"/>
          </p:nvPr>
        </p:nvSpPr>
        <p:spPr>
          <a:xfrm>
            <a:off x="4925760" y="1387648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13"/>
          <p:cNvSpPr txBox="1"/>
          <p:nvPr>
            <p:ph type="subTitle" idx="13"/>
          </p:nvPr>
        </p:nvSpPr>
        <p:spPr>
          <a:xfrm>
            <a:off x="1439364" y="3727645"/>
            <a:ext cx="25866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3"/>
          <p:cNvSpPr txBox="1"/>
          <p:nvPr>
            <p:ph type="title" idx="14" hasCustomPrompt="1"/>
          </p:nvPr>
        </p:nvSpPr>
        <p:spPr>
          <a:xfrm>
            <a:off x="720025" y="3471201"/>
            <a:ext cx="6846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/>
          <p:nvPr>
            <p:ph type="subTitle" idx="15"/>
          </p:nvPr>
        </p:nvSpPr>
        <p:spPr>
          <a:xfrm>
            <a:off x="1439375" y="3471201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13"/>
          <p:cNvSpPr/>
          <p:nvPr>
            <p:ph type="pic" idx="16"/>
          </p:nvPr>
        </p:nvSpPr>
        <p:spPr>
          <a:xfrm>
            <a:off x="6694125" y="2495800"/>
            <a:ext cx="2863800" cy="3220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4" name="Google Shape;234;p13"/>
          <p:cNvSpPr/>
          <p:nvPr>
            <p:ph type="pic" idx="17"/>
          </p:nvPr>
        </p:nvSpPr>
        <p:spPr>
          <a:xfrm>
            <a:off x="4999699" y="2762100"/>
            <a:ext cx="2438700" cy="1950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4"/>
          <p:cNvGrpSpPr/>
          <p:nvPr/>
        </p:nvGrpSpPr>
        <p:grpSpPr>
          <a:xfrm flipH="1">
            <a:off x="-701675" y="-1284250"/>
            <a:ext cx="12295714" cy="7301985"/>
            <a:chOff x="-2301875" y="-1360450"/>
            <a:chExt cx="12295714" cy="7301985"/>
          </a:xfrm>
        </p:grpSpPr>
        <p:sp>
          <p:nvSpPr>
            <p:cNvPr id="237" name="Google Shape;237;p14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3" name="Google Shape;243;p14"/>
          <p:cNvGrpSpPr/>
          <p:nvPr/>
        </p:nvGrpSpPr>
        <p:grpSpPr>
          <a:xfrm flipH="1">
            <a:off x="-109978" y="3502971"/>
            <a:ext cx="10444951" cy="2908991"/>
            <a:chOff x="-1042808" y="3426771"/>
            <a:chExt cx="10444951" cy="2908991"/>
          </a:xfrm>
        </p:grpSpPr>
        <p:sp>
          <p:nvSpPr>
            <p:cNvPr id="244" name="Google Shape;244;p14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46" name="Google Shape;246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7" name="Google Shape;247;p14"/>
          <p:cNvSpPr txBox="1"/>
          <p:nvPr>
            <p:ph type="subTitle" idx="1"/>
          </p:nvPr>
        </p:nvSpPr>
        <p:spPr>
          <a:xfrm>
            <a:off x="4169548" y="1266800"/>
            <a:ext cx="33186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4"/>
          <p:cNvSpPr txBox="1"/>
          <p:nvPr>
            <p:ph type="subTitle" idx="2"/>
          </p:nvPr>
        </p:nvSpPr>
        <p:spPr>
          <a:xfrm>
            <a:off x="720000" y="1266800"/>
            <a:ext cx="33186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4"/>
          <p:cNvSpPr/>
          <p:nvPr>
            <p:ph type="pic" idx="3"/>
          </p:nvPr>
        </p:nvSpPr>
        <p:spPr>
          <a:xfrm>
            <a:off x="4038600" y="3513275"/>
            <a:ext cx="4404300" cy="1336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0" name="Google Shape;250;p14"/>
          <p:cNvSpPr/>
          <p:nvPr>
            <p:ph type="pic" idx="4"/>
          </p:nvPr>
        </p:nvSpPr>
        <p:spPr>
          <a:xfrm>
            <a:off x="7716750" y="1786100"/>
            <a:ext cx="1887600" cy="2331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5"/>
          <p:cNvGrpSpPr/>
          <p:nvPr/>
        </p:nvGrpSpPr>
        <p:grpSpPr>
          <a:xfrm>
            <a:off x="-930275" y="-966223"/>
            <a:ext cx="12295714" cy="7301985"/>
            <a:chOff x="-930275" y="-966223"/>
            <a:chExt cx="12295714" cy="7301985"/>
          </a:xfrm>
        </p:grpSpPr>
        <p:grpSp>
          <p:nvGrpSpPr>
            <p:cNvPr id="253" name="Google Shape;253;p15"/>
            <p:cNvGrpSpPr/>
            <p:nvPr/>
          </p:nvGrpSpPr>
          <p:grpSpPr>
            <a:xfrm rot="10800000">
              <a:off x="-930275" y="-966223"/>
              <a:ext cx="12295714" cy="7301985"/>
              <a:chOff x="-2301875" y="-1360450"/>
              <a:chExt cx="12295714" cy="7301985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-641885" y="3667155"/>
                <a:ext cx="10065904" cy="2274379"/>
              </a:xfrm>
              <a:custGeom>
                <a:avLst/>
                <a:gdLst/>
                <a:ahLst/>
                <a:cxnLst/>
                <a:rect l="l" t="t" r="r" b="b"/>
                <a:pathLst>
                  <a:path w="3978618" h="898964" extrusionOk="0">
                    <a:moveTo>
                      <a:pt x="0" y="318733"/>
                    </a:moveTo>
                    <a:cubicBezTo>
                      <a:pt x="35785" y="208502"/>
                      <a:pt x="162735" y="142923"/>
                      <a:pt x="284016" y="101470"/>
                    </a:cubicBezTo>
                    <a:cubicBezTo>
                      <a:pt x="609567" y="-9732"/>
                      <a:pt x="978148" y="-35154"/>
                      <a:pt x="1312564" y="53338"/>
                    </a:cubicBezTo>
                    <a:cubicBezTo>
                      <a:pt x="1894077" y="207166"/>
                      <a:pt x="2344917" y="903080"/>
                      <a:pt x="3895430" y="312458"/>
                    </a:cubicBezTo>
                    <a:cubicBezTo>
                      <a:pt x="4021286" y="264528"/>
                      <a:pt x="3695331" y="822238"/>
                      <a:pt x="3978619" y="758359"/>
                    </a:cubicBezTo>
                    <a:cubicBezTo>
                      <a:pt x="3647766" y="934371"/>
                      <a:pt x="2771347" y="895712"/>
                      <a:pt x="2384872" y="894659"/>
                    </a:cubicBezTo>
                    <a:cubicBezTo>
                      <a:pt x="1917273" y="893364"/>
                      <a:pt x="1446962" y="877981"/>
                      <a:pt x="989321" y="793578"/>
                    </a:cubicBezTo>
                    <a:cubicBezTo>
                      <a:pt x="835088" y="765119"/>
                      <a:pt x="680287" y="728039"/>
                      <a:pt x="545768" y="655739"/>
                    </a:cubicBezTo>
                    <a:cubicBezTo>
                      <a:pt x="411249" y="583440"/>
                      <a:pt x="297740" y="471549"/>
                      <a:pt x="262076" y="33630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-2301875" y="-753764"/>
                <a:ext cx="12295714" cy="2468064"/>
              </a:xfrm>
              <a:custGeom>
                <a:avLst/>
                <a:gdLst/>
                <a:ahLst/>
                <a:cxnLst/>
                <a:rect l="l" t="t" r="r" b="b"/>
                <a:pathLst>
                  <a:path w="4859966" h="2550971" extrusionOk="0">
                    <a:moveTo>
                      <a:pt x="0" y="1659296"/>
                    </a:moveTo>
                    <a:cubicBezTo>
                      <a:pt x="377407" y="1511458"/>
                      <a:pt x="813471" y="1483202"/>
                      <a:pt x="1211361" y="1580802"/>
                    </a:cubicBezTo>
                    <a:cubicBezTo>
                      <a:pt x="1855377" y="1738801"/>
                      <a:pt x="2352811" y="2198182"/>
                      <a:pt x="2980432" y="2401034"/>
                    </a:cubicBezTo>
                    <a:cubicBezTo>
                      <a:pt x="3236355" y="2483737"/>
                      <a:pt x="3576519" y="2562554"/>
                      <a:pt x="3848715" y="2549559"/>
                    </a:cubicBezTo>
                    <a:cubicBezTo>
                      <a:pt x="4092088" y="2537941"/>
                      <a:pt x="4273849" y="2442163"/>
                      <a:pt x="4468685" y="2313108"/>
                    </a:cubicBezTo>
                    <a:cubicBezTo>
                      <a:pt x="4780998" y="2106249"/>
                      <a:pt x="4911955" y="1727547"/>
                      <a:pt x="4841274" y="1388921"/>
                    </a:cubicBezTo>
                    <a:cubicBezTo>
                      <a:pt x="4770594" y="1050296"/>
                      <a:pt x="4521351" y="754297"/>
                      <a:pt x="4208674" y="547842"/>
                    </a:cubicBezTo>
                    <a:cubicBezTo>
                      <a:pt x="3895997" y="341428"/>
                      <a:pt x="3523124" y="216787"/>
                      <a:pt x="3145474" y="128538"/>
                    </a:cubicBezTo>
                    <a:cubicBezTo>
                      <a:pt x="2659578" y="15028"/>
                      <a:pt x="2147976" y="-42172"/>
                      <a:pt x="1653214" y="36159"/>
                    </a:cubicBezTo>
                    <a:cubicBezTo>
                      <a:pt x="1158493" y="114531"/>
                      <a:pt x="680652" y="340133"/>
                      <a:pt x="395218" y="70478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-2148285" y="-1360450"/>
                <a:ext cx="12027893" cy="2875164"/>
              </a:xfrm>
              <a:custGeom>
                <a:avLst/>
                <a:gdLst/>
                <a:ahLst/>
                <a:cxnLst/>
                <a:rect l="l" t="t" r="r" b="b"/>
                <a:pathLst>
                  <a:path w="4754108" h="2971746" extrusionOk="0">
                    <a:moveTo>
                      <a:pt x="0" y="1187009"/>
                    </a:moveTo>
                    <a:cubicBezTo>
                      <a:pt x="408375" y="1132602"/>
                      <a:pt x="837355" y="1207249"/>
                      <a:pt x="1191647" y="1394313"/>
                    </a:cubicBezTo>
                    <a:cubicBezTo>
                      <a:pt x="1765104" y="1697072"/>
                      <a:pt x="2106563" y="2256240"/>
                      <a:pt x="2650712" y="2598428"/>
                    </a:cubicBezTo>
                    <a:cubicBezTo>
                      <a:pt x="2872590" y="2737967"/>
                      <a:pt x="3143126" y="2919525"/>
                      <a:pt x="3546239" y="2961869"/>
                    </a:cubicBezTo>
                    <a:cubicBezTo>
                      <a:pt x="4481558" y="3060198"/>
                      <a:pt x="4715702" y="2400232"/>
                      <a:pt x="4749423" y="2057234"/>
                    </a:cubicBezTo>
                    <a:cubicBezTo>
                      <a:pt x="4783143" y="1714196"/>
                      <a:pt x="4631865" y="1370551"/>
                      <a:pt x="4392459" y="1098476"/>
                    </a:cubicBezTo>
                    <a:cubicBezTo>
                      <a:pt x="4153053" y="826402"/>
                      <a:pt x="3831024" y="619097"/>
                      <a:pt x="3493411" y="445797"/>
                    </a:cubicBezTo>
                    <a:cubicBezTo>
                      <a:pt x="3059047" y="222826"/>
                      <a:pt x="2582947" y="48190"/>
                      <a:pt x="2082315" y="8154"/>
                    </a:cubicBezTo>
                    <a:cubicBezTo>
                      <a:pt x="1581683" y="-31882"/>
                      <a:pt x="1053120" y="74017"/>
                      <a:pt x="668184" y="3589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-805304" y="1752907"/>
                <a:ext cx="3384596" cy="2595444"/>
              </a:xfrm>
              <a:custGeom>
                <a:avLst/>
                <a:gdLst/>
                <a:ahLst/>
                <a:cxnLst/>
                <a:rect l="l" t="t" r="r" b="b"/>
                <a:pathLst>
                  <a:path w="1337785" h="1025867" extrusionOk="0">
                    <a:moveTo>
                      <a:pt x="175203" y="1025867"/>
                    </a:moveTo>
                    <a:cubicBezTo>
                      <a:pt x="107802" y="404885"/>
                      <a:pt x="1339241" y="407354"/>
                      <a:pt x="1337784" y="148477"/>
                    </a:cubicBezTo>
                    <a:cubicBezTo>
                      <a:pt x="1336327" y="-110401"/>
                      <a:pt x="332877" y="-65872"/>
                      <a:pt x="0" y="5644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6123912" y="1946186"/>
                <a:ext cx="3593116" cy="2070985"/>
              </a:xfrm>
              <a:custGeom>
                <a:avLst/>
                <a:gdLst/>
                <a:ahLst/>
                <a:cxnLst/>
                <a:rect l="l" t="t" r="r" b="b"/>
                <a:pathLst>
                  <a:path w="1420204" h="818571" extrusionOk="0">
                    <a:moveTo>
                      <a:pt x="1394013" y="0"/>
                    </a:moveTo>
                    <a:cubicBezTo>
                      <a:pt x="1267225" y="613736"/>
                      <a:pt x="82987" y="316199"/>
                      <a:pt x="4453" y="565644"/>
                    </a:cubicBezTo>
                    <a:cubicBezTo>
                      <a:pt x="-74080" y="815090"/>
                      <a:pt x="905323" y="1012800"/>
                      <a:pt x="1420204" y="48605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 rot="-2032712">
                <a:off x="-148222" y="4245534"/>
                <a:ext cx="1460333" cy="1179354"/>
              </a:xfrm>
              <a:custGeom>
                <a:avLst/>
                <a:gdLst/>
                <a:ahLst/>
                <a:cxnLst/>
                <a:rect l="l" t="t" r="r" b="b"/>
                <a:pathLst>
                  <a:path w="577333" h="466250" extrusionOk="0">
                    <a:moveTo>
                      <a:pt x="47575" y="436696"/>
                    </a:moveTo>
                    <a:cubicBezTo>
                      <a:pt x="47575" y="436696"/>
                      <a:pt x="-66420" y="118554"/>
                      <a:pt x="58505" y="22169"/>
                    </a:cubicBezTo>
                    <a:cubicBezTo>
                      <a:pt x="183430" y="-74217"/>
                      <a:pt x="489752" y="163570"/>
                      <a:pt x="569985" y="353143"/>
                    </a:cubicBezTo>
                    <a:cubicBezTo>
                      <a:pt x="650179" y="542717"/>
                      <a:pt x="47575" y="436696"/>
                      <a:pt x="47575" y="436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60" name="Google Shape;260;p15"/>
            <p:cNvSpPr/>
            <p:nvPr/>
          </p:nvSpPr>
          <p:spPr>
            <a:xfrm rot="-3680022">
              <a:off x="8730298" y="1737720"/>
              <a:ext cx="827414" cy="668213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 rot="10800000">
            <a:off x="-338578" y="-1360450"/>
            <a:ext cx="10444951" cy="2908991"/>
            <a:chOff x="-1042808" y="3426771"/>
            <a:chExt cx="10444951" cy="2908991"/>
          </a:xfrm>
        </p:grpSpPr>
        <p:sp>
          <p:nvSpPr>
            <p:cNvPr id="262" name="Google Shape;262;p15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4" name="Google Shape;26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5" name="Google Shape;265;p15"/>
          <p:cNvSpPr txBox="1"/>
          <p:nvPr>
            <p:ph type="subTitle" idx="1"/>
          </p:nvPr>
        </p:nvSpPr>
        <p:spPr>
          <a:xfrm>
            <a:off x="2023650" y="1881600"/>
            <a:ext cx="4001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6" name="Google Shape;266;p15"/>
          <p:cNvSpPr txBox="1"/>
          <p:nvPr>
            <p:ph type="subTitle" idx="2"/>
          </p:nvPr>
        </p:nvSpPr>
        <p:spPr>
          <a:xfrm>
            <a:off x="2023650" y="3559600"/>
            <a:ext cx="4001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7" name="Google Shape;267;p15"/>
          <p:cNvSpPr txBox="1"/>
          <p:nvPr>
            <p:ph type="subTitle" idx="3"/>
          </p:nvPr>
        </p:nvSpPr>
        <p:spPr>
          <a:xfrm>
            <a:off x="2023650" y="1508700"/>
            <a:ext cx="40014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8" name="Google Shape;268;p15"/>
          <p:cNvSpPr txBox="1"/>
          <p:nvPr>
            <p:ph type="subTitle" idx="4"/>
          </p:nvPr>
        </p:nvSpPr>
        <p:spPr>
          <a:xfrm>
            <a:off x="2023650" y="3189700"/>
            <a:ext cx="40014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6"/>
          <p:cNvGrpSpPr/>
          <p:nvPr/>
        </p:nvGrpSpPr>
        <p:grpSpPr>
          <a:xfrm>
            <a:off x="-2310954" y="-1883773"/>
            <a:ext cx="13339321" cy="8244111"/>
            <a:chOff x="-1853754" y="-1959973"/>
            <a:chExt cx="13339321" cy="8244111"/>
          </a:xfrm>
        </p:grpSpPr>
        <p:sp>
          <p:nvSpPr>
            <p:cNvPr id="271" name="Google Shape;271;p16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-2065132" y="-852809"/>
            <a:ext cx="13576005" cy="8024628"/>
            <a:chOff x="-1607932" y="-929009"/>
            <a:chExt cx="13576005" cy="8024628"/>
          </a:xfrm>
        </p:grpSpPr>
        <p:sp>
          <p:nvSpPr>
            <p:cNvPr id="279" name="Google Shape;279;p16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7" name="Google Shape;287;p16"/>
          <p:cNvSpPr txBox="1"/>
          <p:nvPr>
            <p:ph type="subTitle" idx="1"/>
          </p:nvPr>
        </p:nvSpPr>
        <p:spPr>
          <a:xfrm>
            <a:off x="720075" y="3396549"/>
            <a:ext cx="23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6"/>
          <p:cNvSpPr txBox="1"/>
          <p:nvPr>
            <p:ph type="subTitle" idx="2"/>
          </p:nvPr>
        </p:nvSpPr>
        <p:spPr>
          <a:xfrm>
            <a:off x="3419297" y="3396549"/>
            <a:ext cx="23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6"/>
          <p:cNvSpPr txBox="1"/>
          <p:nvPr>
            <p:ph type="subTitle" idx="3"/>
          </p:nvPr>
        </p:nvSpPr>
        <p:spPr>
          <a:xfrm>
            <a:off x="6118519" y="3396549"/>
            <a:ext cx="23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1" name="Google Shape;291;p16"/>
          <p:cNvSpPr txBox="1"/>
          <p:nvPr>
            <p:ph type="subTitle" idx="4"/>
          </p:nvPr>
        </p:nvSpPr>
        <p:spPr>
          <a:xfrm>
            <a:off x="720075" y="3086000"/>
            <a:ext cx="23055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16"/>
          <p:cNvSpPr txBox="1"/>
          <p:nvPr>
            <p:ph type="subTitle" idx="5"/>
          </p:nvPr>
        </p:nvSpPr>
        <p:spPr>
          <a:xfrm>
            <a:off x="3419293" y="3086000"/>
            <a:ext cx="23055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16"/>
          <p:cNvSpPr txBox="1"/>
          <p:nvPr>
            <p:ph type="subTitle" idx="6"/>
          </p:nvPr>
        </p:nvSpPr>
        <p:spPr>
          <a:xfrm>
            <a:off x="6118519" y="3086000"/>
            <a:ext cx="23055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7"/>
          <p:cNvGrpSpPr/>
          <p:nvPr/>
        </p:nvGrpSpPr>
        <p:grpSpPr>
          <a:xfrm rot="10800000">
            <a:off x="-930275" y="-966223"/>
            <a:ext cx="12295714" cy="7301985"/>
            <a:chOff x="-2301875" y="-1360450"/>
            <a:chExt cx="12295714" cy="7301985"/>
          </a:xfrm>
        </p:grpSpPr>
        <p:sp>
          <p:nvSpPr>
            <p:cNvPr id="296" name="Google Shape;296;p17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2" name="Google Shape;302;p17"/>
          <p:cNvGrpSpPr/>
          <p:nvPr/>
        </p:nvGrpSpPr>
        <p:grpSpPr>
          <a:xfrm rot="10800000">
            <a:off x="-338578" y="-1360450"/>
            <a:ext cx="10444951" cy="2908991"/>
            <a:chOff x="-1042808" y="3426771"/>
            <a:chExt cx="10444951" cy="2908991"/>
          </a:xfrm>
        </p:grpSpPr>
        <p:sp>
          <p:nvSpPr>
            <p:cNvPr id="303" name="Google Shape;303;p17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05" name="Google Shape;30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6" name="Google Shape;306;p17"/>
          <p:cNvSpPr txBox="1"/>
          <p:nvPr>
            <p:ph type="subTitle" idx="1"/>
          </p:nvPr>
        </p:nvSpPr>
        <p:spPr>
          <a:xfrm flipH="1">
            <a:off x="6297187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7"/>
          <p:cNvSpPr txBox="1"/>
          <p:nvPr>
            <p:ph type="subTitle" idx="2"/>
          </p:nvPr>
        </p:nvSpPr>
        <p:spPr>
          <a:xfrm flipH="1">
            <a:off x="3508572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7"/>
          <p:cNvSpPr txBox="1"/>
          <p:nvPr>
            <p:ph type="subTitle" idx="3"/>
          </p:nvPr>
        </p:nvSpPr>
        <p:spPr>
          <a:xfrm flipH="1">
            <a:off x="6297187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7"/>
          <p:cNvSpPr txBox="1"/>
          <p:nvPr>
            <p:ph type="subTitle" idx="4"/>
          </p:nvPr>
        </p:nvSpPr>
        <p:spPr>
          <a:xfrm flipH="1">
            <a:off x="3508569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7"/>
          <p:cNvSpPr txBox="1"/>
          <p:nvPr>
            <p:ph type="subTitle" idx="5"/>
          </p:nvPr>
        </p:nvSpPr>
        <p:spPr>
          <a:xfrm flipH="1">
            <a:off x="719950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7"/>
          <p:cNvSpPr txBox="1"/>
          <p:nvPr>
            <p:ph type="subTitle" idx="6"/>
          </p:nvPr>
        </p:nvSpPr>
        <p:spPr>
          <a:xfrm flipH="1">
            <a:off x="719950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7"/>
          <p:cNvSpPr txBox="1"/>
          <p:nvPr>
            <p:ph type="subTitle" idx="7"/>
          </p:nvPr>
        </p:nvSpPr>
        <p:spPr>
          <a:xfrm flipH="1">
            <a:off x="6297187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3" name="Google Shape;313;p17"/>
          <p:cNvSpPr txBox="1"/>
          <p:nvPr>
            <p:ph type="subTitle" idx="8"/>
          </p:nvPr>
        </p:nvSpPr>
        <p:spPr>
          <a:xfrm flipH="1">
            <a:off x="3508576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4" name="Google Shape;314;p17"/>
          <p:cNvSpPr txBox="1"/>
          <p:nvPr>
            <p:ph type="subTitle" idx="9"/>
          </p:nvPr>
        </p:nvSpPr>
        <p:spPr>
          <a:xfrm flipH="1">
            <a:off x="6297187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5" name="Google Shape;315;p17"/>
          <p:cNvSpPr txBox="1"/>
          <p:nvPr>
            <p:ph type="subTitle" idx="13"/>
          </p:nvPr>
        </p:nvSpPr>
        <p:spPr>
          <a:xfrm flipH="1">
            <a:off x="3508576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6" name="Google Shape;316;p17"/>
          <p:cNvSpPr txBox="1"/>
          <p:nvPr>
            <p:ph type="subTitle" idx="14"/>
          </p:nvPr>
        </p:nvSpPr>
        <p:spPr>
          <a:xfrm flipH="1">
            <a:off x="719959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7" name="Google Shape;317;p17"/>
          <p:cNvSpPr txBox="1"/>
          <p:nvPr>
            <p:ph type="subTitle" idx="15"/>
          </p:nvPr>
        </p:nvSpPr>
        <p:spPr>
          <a:xfrm flipH="1">
            <a:off x="719959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8"/>
          <p:cNvGrpSpPr/>
          <p:nvPr/>
        </p:nvGrpSpPr>
        <p:grpSpPr>
          <a:xfrm flipH="1">
            <a:off x="-930275" y="-1436650"/>
            <a:ext cx="12295714" cy="7301985"/>
            <a:chOff x="-2301875" y="-1360450"/>
            <a:chExt cx="12295714" cy="7301985"/>
          </a:xfrm>
        </p:grpSpPr>
        <p:sp>
          <p:nvSpPr>
            <p:cNvPr id="320" name="Google Shape;320;p18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6" name="Google Shape;326;p18"/>
          <p:cNvGrpSpPr/>
          <p:nvPr/>
        </p:nvGrpSpPr>
        <p:grpSpPr>
          <a:xfrm flipH="1">
            <a:off x="-338578" y="3350571"/>
            <a:ext cx="10444951" cy="2908991"/>
            <a:chOff x="-1042808" y="3426771"/>
            <a:chExt cx="10444951" cy="2908991"/>
          </a:xfrm>
        </p:grpSpPr>
        <p:sp>
          <p:nvSpPr>
            <p:cNvPr id="327" name="Google Shape;327;p18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29" name="Google Shape;329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9"/>
          <p:cNvGrpSpPr/>
          <p:nvPr/>
        </p:nvGrpSpPr>
        <p:grpSpPr>
          <a:xfrm>
            <a:off x="-1853754" y="-1959973"/>
            <a:ext cx="13339321" cy="8244111"/>
            <a:chOff x="-1853754" y="-1959973"/>
            <a:chExt cx="13339321" cy="8244111"/>
          </a:xfrm>
        </p:grpSpPr>
        <p:sp>
          <p:nvSpPr>
            <p:cNvPr id="332" name="Google Shape;332;p19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841683" y="4269250"/>
              <a:ext cx="1689626" cy="1364402"/>
            </a:xfrm>
            <a:custGeom>
              <a:avLst/>
              <a:gdLst/>
              <a:ahLst/>
              <a:cxnLst/>
              <a:rect l="l" t="t" r="r" b="b"/>
              <a:pathLst>
                <a:path w="651736" h="526288" extrusionOk="0">
                  <a:moveTo>
                    <a:pt x="53706" y="492913"/>
                  </a:moveTo>
                  <a:cubicBezTo>
                    <a:pt x="53706" y="492913"/>
                    <a:pt x="-74985" y="133844"/>
                    <a:pt x="66053" y="25031"/>
                  </a:cubicBezTo>
                  <a:cubicBezTo>
                    <a:pt x="207089" y="-83783"/>
                    <a:pt x="552840" y="184608"/>
                    <a:pt x="643437" y="398632"/>
                  </a:cubicBezTo>
                  <a:cubicBezTo>
                    <a:pt x="733993" y="612616"/>
                    <a:pt x="53706" y="492913"/>
                    <a:pt x="53706" y="492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1" name="Google Shape;341;p19"/>
          <p:cNvGrpSpPr/>
          <p:nvPr/>
        </p:nvGrpSpPr>
        <p:grpSpPr>
          <a:xfrm>
            <a:off x="-1607932" y="-929009"/>
            <a:ext cx="13576005" cy="8024628"/>
            <a:chOff x="-1607932" y="-929009"/>
            <a:chExt cx="13576005" cy="8024628"/>
          </a:xfrm>
        </p:grpSpPr>
        <p:sp>
          <p:nvSpPr>
            <p:cNvPr id="342" name="Google Shape;342;p19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0" name="Google Shape;35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0"/>
          <p:cNvGrpSpPr/>
          <p:nvPr/>
        </p:nvGrpSpPr>
        <p:grpSpPr>
          <a:xfrm rot="10800000">
            <a:off x="-2225675" y="-1208050"/>
            <a:ext cx="12295714" cy="7301985"/>
            <a:chOff x="-930275" y="-966223"/>
            <a:chExt cx="12295714" cy="7301985"/>
          </a:xfrm>
        </p:grpSpPr>
        <p:grpSp>
          <p:nvGrpSpPr>
            <p:cNvPr id="353" name="Google Shape;353;p20"/>
            <p:cNvGrpSpPr/>
            <p:nvPr/>
          </p:nvGrpSpPr>
          <p:grpSpPr>
            <a:xfrm rot="10800000">
              <a:off x="-930275" y="-966223"/>
              <a:ext cx="12295714" cy="7301985"/>
              <a:chOff x="-2301875" y="-1360450"/>
              <a:chExt cx="12295714" cy="7301985"/>
            </a:xfrm>
          </p:grpSpPr>
          <p:sp>
            <p:nvSpPr>
              <p:cNvPr id="354" name="Google Shape;354;p20"/>
              <p:cNvSpPr/>
              <p:nvPr/>
            </p:nvSpPr>
            <p:spPr>
              <a:xfrm>
                <a:off x="-641885" y="3667155"/>
                <a:ext cx="10065904" cy="2274379"/>
              </a:xfrm>
              <a:custGeom>
                <a:avLst/>
                <a:gdLst/>
                <a:ahLst/>
                <a:cxnLst/>
                <a:rect l="l" t="t" r="r" b="b"/>
                <a:pathLst>
                  <a:path w="3978618" h="898964" extrusionOk="0">
                    <a:moveTo>
                      <a:pt x="0" y="318733"/>
                    </a:moveTo>
                    <a:cubicBezTo>
                      <a:pt x="35785" y="208502"/>
                      <a:pt x="162735" y="142923"/>
                      <a:pt x="284016" y="101470"/>
                    </a:cubicBezTo>
                    <a:cubicBezTo>
                      <a:pt x="609567" y="-9732"/>
                      <a:pt x="978148" y="-35154"/>
                      <a:pt x="1312564" y="53338"/>
                    </a:cubicBezTo>
                    <a:cubicBezTo>
                      <a:pt x="1894077" y="207166"/>
                      <a:pt x="2344917" y="903080"/>
                      <a:pt x="3895430" y="312458"/>
                    </a:cubicBezTo>
                    <a:cubicBezTo>
                      <a:pt x="4021286" y="264528"/>
                      <a:pt x="3695331" y="822238"/>
                      <a:pt x="3978619" y="758359"/>
                    </a:cubicBezTo>
                    <a:cubicBezTo>
                      <a:pt x="3647766" y="934371"/>
                      <a:pt x="2771347" y="895712"/>
                      <a:pt x="2384872" y="894659"/>
                    </a:cubicBezTo>
                    <a:cubicBezTo>
                      <a:pt x="1917273" y="893364"/>
                      <a:pt x="1446962" y="877981"/>
                      <a:pt x="989321" y="793578"/>
                    </a:cubicBezTo>
                    <a:cubicBezTo>
                      <a:pt x="835088" y="765119"/>
                      <a:pt x="680287" y="728039"/>
                      <a:pt x="545768" y="655739"/>
                    </a:cubicBezTo>
                    <a:cubicBezTo>
                      <a:pt x="411249" y="583440"/>
                      <a:pt x="297740" y="471549"/>
                      <a:pt x="262076" y="33630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-2301875" y="-753764"/>
                <a:ext cx="12295714" cy="2468064"/>
              </a:xfrm>
              <a:custGeom>
                <a:avLst/>
                <a:gdLst/>
                <a:ahLst/>
                <a:cxnLst/>
                <a:rect l="l" t="t" r="r" b="b"/>
                <a:pathLst>
                  <a:path w="4859966" h="2550971" extrusionOk="0">
                    <a:moveTo>
                      <a:pt x="0" y="1659296"/>
                    </a:moveTo>
                    <a:cubicBezTo>
                      <a:pt x="377407" y="1511458"/>
                      <a:pt x="813471" y="1483202"/>
                      <a:pt x="1211361" y="1580802"/>
                    </a:cubicBezTo>
                    <a:cubicBezTo>
                      <a:pt x="1855377" y="1738801"/>
                      <a:pt x="2352811" y="2198182"/>
                      <a:pt x="2980432" y="2401034"/>
                    </a:cubicBezTo>
                    <a:cubicBezTo>
                      <a:pt x="3236355" y="2483737"/>
                      <a:pt x="3576519" y="2562554"/>
                      <a:pt x="3848715" y="2549559"/>
                    </a:cubicBezTo>
                    <a:cubicBezTo>
                      <a:pt x="4092088" y="2537941"/>
                      <a:pt x="4273849" y="2442163"/>
                      <a:pt x="4468685" y="2313108"/>
                    </a:cubicBezTo>
                    <a:cubicBezTo>
                      <a:pt x="4780998" y="2106249"/>
                      <a:pt x="4911955" y="1727547"/>
                      <a:pt x="4841274" y="1388921"/>
                    </a:cubicBezTo>
                    <a:cubicBezTo>
                      <a:pt x="4770594" y="1050296"/>
                      <a:pt x="4521351" y="754297"/>
                      <a:pt x="4208674" y="547842"/>
                    </a:cubicBezTo>
                    <a:cubicBezTo>
                      <a:pt x="3895997" y="341428"/>
                      <a:pt x="3523124" y="216787"/>
                      <a:pt x="3145474" y="128538"/>
                    </a:cubicBezTo>
                    <a:cubicBezTo>
                      <a:pt x="2659578" y="15028"/>
                      <a:pt x="2147976" y="-42172"/>
                      <a:pt x="1653214" y="36159"/>
                    </a:cubicBezTo>
                    <a:cubicBezTo>
                      <a:pt x="1158493" y="114531"/>
                      <a:pt x="680652" y="340133"/>
                      <a:pt x="395218" y="70478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-2148285" y="-1360450"/>
                <a:ext cx="12027893" cy="2875164"/>
              </a:xfrm>
              <a:custGeom>
                <a:avLst/>
                <a:gdLst/>
                <a:ahLst/>
                <a:cxnLst/>
                <a:rect l="l" t="t" r="r" b="b"/>
                <a:pathLst>
                  <a:path w="4754108" h="2971746" extrusionOk="0">
                    <a:moveTo>
                      <a:pt x="0" y="1187009"/>
                    </a:moveTo>
                    <a:cubicBezTo>
                      <a:pt x="408375" y="1132602"/>
                      <a:pt x="837355" y="1207249"/>
                      <a:pt x="1191647" y="1394313"/>
                    </a:cubicBezTo>
                    <a:cubicBezTo>
                      <a:pt x="1765104" y="1697072"/>
                      <a:pt x="2106563" y="2256240"/>
                      <a:pt x="2650712" y="2598428"/>
                    </a:cubicBezTo>
                    <a:cubicBezTo>
                      <a:pt x="2872590" y="2737967"/>
                      <a:pt x="3143126" y="2919525"/>
                      <a:pt x="3546239" y="2961869"/>
                    </a:cubicBezTo>
                    <a:cubicBezTo>
                      <a:pt x="4481558" y="3060198"/>
                      <a:pt x="4715702" y="2400232"/>
                      <a:pt x="4749423" y="2057234"/>
                    </a:cubicBezTo>
                    <a:cubicBezTo>
                      <a:pt x="4783143" y="1714196"/>
                      <a:pt x="4631865" y="1370551"/>
                      <a:pt x="4392459" y="1098476"/>
                    </a:cubicBezTo>
                    <a:cubicBezTo>
                      <a:pt x="4153053" y="826402"/>
                      <a:pt x="3831024" y="619097"/>
                      <a:pt x="3493411" y="445797"/>
                    </a:cubicBezTo>
                    <a:cubicBezTo>
                      <a:pt x="3059047" y="222826"/>
                      <a:pt x="2582947" y="48190"/>
                      <a:pt x="2082315" y="8154"/>
                    </a:cubicBezTo>
                    <a:cubicBezTo>
                      <a:pt x="1581683" y="-31882"/>
                      <a:pt x="1053120" y="74017"/>
                      <a:pt x="668184" y="3589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-805304" y="1752907"/>
                <a:ext cx="3384596" cy="2595444"/>
              </a:xfrm>
              <a:custGeom>
                <a:avLst/>
                <a:gdLst/>
                <a:ahLst/>
                <a:cxnLst/>
                <a:rect l="l" t="t" r="r" b="b"/>
                <a:pathLst>
                  <a:path w="1337785" h="1025867" extrusionOk="0">
                    <a:moveTo>
                      <a:pt x="175203" y="1025867"/>
                    </a:moveTo>
                    <a:cubicBezTo>
                      <a:pt x="107802" y="404885"/>
                      <a:pt x="1339241" y="407354"/>
                      <a:pt x="1337784" y="148477"/>
                    </a:cubicBezTo>
                    <a:cubicBezTo>
                      <a:pt x="1336327" y="-110401"/>
                      <a:pt x="332877" y="-65872"/>
                      <a:pt x="0" y="5644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6123912" y="1946186"/>
                <a:ext cx="3593116" cy="2070985"/>
              </a:xfrm>
              <a:custGeom>
                <a:avLst/>
                <a:gdLst/>
                <a:ahLst/>
                <a:cxnLst/>
                <a:rect l="l" t="t" r="r" b="b"/>
                <a:pathLst>
                  <a:path w="1420204" h="818571" extrusionOk="0">
                    <a:moveTo>
                      <a:pt x="1394013" y="0"/>
                    </a:moveTo>
                    <a:cubicBezTo>
                      <a:pt x="1267225" y="613736"/>
                      <a:pt x="82987" y="316199"/>
                      <a:pt x="4453" y="565644"/>
                    </a:cubicBezTo>
                    <a:cubicBezTo>
                      <a:pt x="-74080" y="815090"/>
                      <a:pt x="905323" y="1012800"/>
                      <a:pt x="1420204" y="48605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9" name="Google Shape;359;p20"/>
              <p:cNvSpPr/>
              <p:nvPr/>
            </p:nvSpPr>
            <p:spPr>
              <a:xfrm rot="-2032712">
                <a:off x="-148222" y="4245534"/>
                <a:ext cx="1460333" cy="1179354"/>
              </a:xfrm>
              <a:custGeom>
                <a:avLst/>
                <a:gdLst/>
                <a:ahLst/>
                <a:cxnLst/>
                <a:rect l="l" t="t" r="r" b="b"/>
                <a:pathLst>
                  <a:path w="577333" h="466250" extrusionOk="0">
                    <a:moveTo>
                      <a:pt x="47575" y="436696"/>
                    </a:moveTo>
                    <a:cubicBezTo>
                      <a:pt x="47575" y="436696"/>
                      <a:pt x="-66420" y="118554"/>
                      <a:pt x="58505" y="22169"/>
                    </a:cubicBezTo>
                    <a:cubicBezTo>
                      <a:pt x="183430" y="-74217"/>
                      <a:pt x="489752" y="163570"/>
                      <a:pt x="569985" y="353143"/>
                    </a:cubicBezTo>
                    <a:cubicBezTo>
                      <a:pt x="650179" y="542717"/>
                      <a:pt x="47575" y="436696"/>
                      <a:pt x="47575" y="436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60" name="Google Shape;360;p20"/>
            <p:cNvSpPr/>
            <p:nvPr/>
          </p:nvSpPr>
          <p:spPr>
            <a:xfrm rot="-3680022">
              <a:off x="8730298" y="1737720"/>
              <a:ext cx="827414" cy="668213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-966608" y="3579171"/>
            <a:ext cx="10444951" cy="2908991"/>
            <a:chOff x="-1042808" y="3426771"/>
            <a:chExt cx="10444951" cy="2908991"/>
          </a:xfrm>
        </p:grpSpPr>
        <p:sp>
          <p:nvSpPr>
            <p:cNvPr id="362" name="Google Shape;362;p20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64" name="Google Shape;364;p20"/>
          <p:cNvSpPr txBox="1"/>
          <p:nvPr>
            <p:ph type="title"/>
          </p:nvPr>
        </p:nvSpPr>
        <p:spPr>
          <a:xfrm>
            <a:off x="713268" y="797525"/>
            <a:ext cx="3858600" cy="7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5" name="Google Shape;365;p20"/>
          <p:cNvSpPr txBox="1"/>
          <p:nvPr>
            <p:ph type="subTitle" idx="1"/>
          </p:nvPr>
        </p:nvSpPr>
        <p:spPr>
          <a:xfrm>
            <a:off x="713225" y="1522400"/>
            <a:ext cx="3858600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20"/>
          <p:cNvSpPr/>
          <p:nvPr>
            <p:ph type="pic" idx="2"/>
          </p:nvPr>
        </p:nvSpPr>
        <p:spPr>
          <a:xfrm>
            <a:off x="5075298" y="616825"/>
            <a:ext cx="1941600" cy="2483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67" name="Google Shape;367;p20"/>
          <p:cNvSpPr/>
          <p:nvPr>
            <p:ph type="pic" idx="3"/>
          </p:nvPr>
        </p:nvSpPr>
        <p:spPr>
          <a:xfrm>
            <a:off x="6285751" y="1996000"/>
            <a:ext cx="2348700" cy="2348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68" name="Google Shape;368;p20"/>
          <p:cNvSpPr txBox="1"/>
          <p:nvPr/>
        </p:nvSpPr>
        <p:spPr>
          <a:xfrm>
            <a:off x="713275" y="3463813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-GB" sz="12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-GB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and includes icons by </a:t>
            </a:r>
            <a:r>
              <a:rPr lang="en-GB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-GB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Freepik</a:t>
            </a:r>
            <a:r>
              <a:rPr lang="en-GB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 rot="10800000">
            <a:off x="-1828448" y="-1072292"/>
            <a:ext cx="13339321" cy="8244111"/>
            <a:chOff x="-1853754" y="-1959973"/>
            <a:chExt cx="13339321" cy="8244111"/>
          </a:xfrm>
        </p:grpSpPr>
        <p:sp>
          <p:nvSpPr>
            <p:cNvPr id="34" name="Google Shape;34;p3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800000">
            <a:off x="-2310954" y="-1883773"/>
            <a:ext cx="13576005" cy="8024628"/>
            <a:chOff x="-1607932" y="-929009"/>
            <a:chExt cx="13576005" cy="8024628"/>
          </a:xfrm>
        </p:grpSpPr>
        <p:sp>
          <p:nvSpPr>
            <p:cNvPr id="43" name="Google Shape;43;p3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1" name="Google Shape;51;p3"/>
          <p:cNvSpPr txBox="1"/>
          <p:nvPr>
            <p:ph type="title"/>
          </p:nvPr>
        </p:nvSpPr>
        <p:spPr>
          <a:xfrm>
            <a:off x="3810000" y="2377975"/>
            <a:ext cx="462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3"/>
          <p:cNvSpPr txBox="1"/>
          <p:nvPr>
            <p:ph type="title" idx="2" hasCustomPrompt="1"/>
          </p:nvPr>
        </p:nvSpPr>
        <p:spPr>
          <a:xfrm>
            <a:off x="3810000" y="1299500"/>
            <a:ext cx="15525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/>
          <p:nvPr>
            <p:ph type="subTitle" idx="1"/>
          </p:nvPr>
        </p:nvSpPr>
        <p:spPr>
          <a:xfrm>
            <a:off x="3810000" y="3386225"/>
            <a:ext cx="46209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/>
          <p:nvPr>
            <p:ph type="pic" idx="3"/>
          </p:nvPr>
        </p:nvSpPr>
        <p:spPr>
          <a:xfrm>
            <a:off x="403377" y="539500"/>
            <a:ext cx="2012400" cy="2012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5" name="Google Shape;55;p3"/>
          <p:cNvSpPr/>
          <p:nvPr>
            <p:ph type="pic" idx="4"/>
          </p:nvPr>
        </p:nvSpPr>
        <p:spPr>
          <a:xfrm>
            <a:off x="994650" y="1831625"/>
            <a:ext cx="2012400" cy="2777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1"/>
          <p:cNvGrpSpPr/>
          <p:nvPr/>
        </p:nvGrpSpPr>
        <p:grpSpPr>
          <a:xfrm rot="10800000" flipH="1">
            <a:off x="-2310954" y="-1072292"/>
            <a:ext cx="13339321" cy="8244111"/>
            <a:chOff x="-1853754" y="-1959973"/>
            <a:chExt cx="13339321" cy="8244111"/>
          </a:xfrm>
        </p:grpSpPr>
        <p:sp>
          <p:nvSpPr>
            <p:cNvPr id="371" name="Google Shape;371;p21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10800000" flipH="1">
            <a:off x="-2065132" y="-1883773"/>
            <a:ext cx="13576005" cy="8024628"/>
            <a:chOff x="-1607932" y="-929009"/>
            <a:chExt cx="13576005" cy="8024628"/>
          </a:xfrm>
        </p:grpSpPr>
        <p:sp>
          <p:nvSpPr>
            <p:cNvPr id="380" name="Google Shape;380;p21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2"/>
          <p:cNvGrpSpPr/>
          <p:nvPr/>
        </p:nvGrpSpPr>
        <p:grpSpPr>
          <a:xfrm rot="10800000" flipH="1">
            <a:off x="-854075" y="-1208050"/>
            <a:ext cx="12295714" cy="7301985"/>
            <a:chOff x="-930275" y="-966223"/>
            <a:chExt cx="12295714" cy="7301985"/>
          </a:xfrm>
        </p:grpSpPr>
        <p:grpSp>
          <p:nvGrpSpPr>
            <p:cNvPr id="390" name="Google Shape;390;p22"/>
            <p:cNvGrpSpPr/>
            <p:nvPr/>
          </p:nvGrpSpPr>
          <p:grpSpPr>
            <a:xfrm rot="10800000">
              <a:off x="-930275" y="-966223"/>
              <a:ext cx="12295714" cy="7301985"/>
              <a:chOff x="-2301875" y="-1360450"/>
              <a:chExt cx="12295714" cy="7301985"/>
            </a:xfrm>
          </p:grpSpPr>
          <p:sp>
            <p:nvSpPr>
              <p:cNvPr id="391" name="Google Shape;391;p22"/>
              <p:cNvSpPr/>
              <p:nvPr/>
            </p:nvSpPr>
            <p:spPr>
              <a:xfrm>
                <a:off x="-641885" y="3667155"/>
                <a:ext cx="10065904" cy="2274379"/>
              </a:xfrm>
              <a:custGeom>
                <a:avLst/>
                <a:gdLst/>
                <a:ahLst/>
                <a:cxnLst/>
                <a:rect l="l" t="t" r="r" b="b"/>
                <a:pathLst>
                  <a:path w="3978618" h="898964" extrusionOk="0">
                    <a:moveTo>
                      <a:pt x="0" y="318733"/>
                    </a:moveTo>
                    <a:cubicBezTo>
                      <a:pt x="35785" y="208502"/>
                      <a:pt x="162735" y="142923"/>
                      <a:pt x="284016" y="101470"/>
                    </a:cubicBezTo>
                    <a:cubicBezTo>
                      <a:pt x="609567" y="-9732"/>
                      <a:pt x="978148" y="-35154"/>
                      <a:pt x="1312564" y="53338"/>
                    </a:cubicBezTo>
                    <a:cubicBezTo>
                      <a:pt x="1894077" y="207166"/>
                      <a:pt x="2344917" y="903080"/>
                      <a:pt x="3895430" y="312458"/>
                    </a:cubicBezTo>
                    <a:cubicBezTo>
                      <a:pt x="4021286" y="264528"/>
                      <a:pt x="3695331" y="822238"/>
                      <a:pt x="3978619" y="758359"/>
                    </a:cubicBezTo>
                    <a:cubicBezTo>
                      <a:pt x="3647766" y="934371"/>
                      <a:pt x="2771347" y="895712"/>
                      <a:pt x="2384872" y="894659"/>
                    </a:cubicBezTo>
                    <a:cubicBezTo>
                      <a:pt x="1917273" y="893364"/>
                      <a:pt x="1446962" y="877981"/>
                      <a:pt x="989321" y="793578"/>
                    </a:cubicBezTo>
                    <a:cubicBezTo>
                      <a:pt x="835088" y="765119"/>
                      <a:pt x="680287" y="728039"/>
                      <a:pt x="545768" y="655739"/>
                    </a:cubicBezTo>
                    <a:cubicBezTo>
                      <a:pt x="411249" y="583440"/>
                      <a:pt x="297740" y="471549"/>
                      <a:pt x="262076" y="33630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-2301875" y="-753764"/>
                <a:ext cx="12295714" cy="2468064"/>
              </a:xfrm>
              <a:custGeom>
                <a:avLst/>
                <a:gdLst/>
                <a:ahLst/>
                <a:cxnLst/>
                <a:rect l="l" t="t" r="r" b="b"/>
                <a:pathLst>
                  <a:path w="4859966" h="2550971" extrusionOk="0">
                    <a:moveTo>
                      <a:pt x="0" y="1659296"/>
                    </a:moveTo>
                    <a:cubicBezTo>
                      <a:pt x="377407" y="1511458"/>
                      <a:pt x="813471" y="1483202"/>
                      <a:pt x="1211361" y="1580802"/>
                    </a:cubicBezTo>
                    <a:cubicBezTo>
                      <a:pt x="1855377" y="1738801"/>
                      <a:pt x="2352811" y="2198182"/>
                      <a:pt x="2980432" y="2401034"/>
                    </a:cubicBezTo>
                    <a:cubicBezTo>
                      <a:pt x="3236355" y="2483737"/>
                      <a:pt x="3576519" y="2562554"/>
                      <a:pt x="3848715" y="2549559"/>
                    </a:cubicBezTo>
                    <a:cubicBezTo>
                      <a:pt x="4092088" y="2537941"/>
                      <a:pt x="4273849" y="2442163"/>
                      <a:pt x="4468685" y="2313108"/>
                    </a:cubicBezTo>
                    <a:cubicBezTo>
                      <a:pt x="4780998" y="2106249"/>
                      <a:pt x="4911955" y="1727547"/>
                      <a:pt x="4841274" y="1388921"/>
                    </a:cubicBezTo>
                    <a:cubicBezTo>
                      <a:pt x="4770594" y="1050296"/>
                      <a:pt x="4521351" y="754297"/>
                      <a:pt x="4208674" y="547842"/>
                    </a:cubicBezTo>
                    <a:cubicBezTo>
                      <a:pt x="3895997" y="341428"/>
                      <a:pt x="3523124" y="216787"/>
                      <a:pt x="3145474" y="128538"/>
                    </a:cubicBezTo>
                    <a:cubicBezTo>
                      <a:pt x="2659578" y="15028"/>
                      <a:pt x="2147976" y="-42172"/>
                      <a:pt x="1653214" y="36159"/>
                    </a:cubicBezTo>
                    <a:cubicBezTo>
                      <a:pt x="1158493" y="114531"/>
                      <a:pt x="680652" y="340133"/>
                      <a:pt x="395218" y="70478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-2148285" y="-1360450"/>
                <a:ext cx="12027893" cy="2875164"/>
              </a:xfrm>
              <a:custGeom>
                <a:avLst/>
                <a:gdLst/>
                <a:ahLst/>
                <a:cxnLst/>
                <a:rect l="l" t="t" r="r" b="b"/>
                <a:pathLst>
                  <a:path w="4754108" h="2971746" extrusionOk="0">
                    <a:moveTo>
                      <a:pt x="0" y="1187009"/>
                    </a:moveTo>
                    <a:cubicBezTo>
                      <a:pt x="408375" y="1132602"/>
                      <a:pt x="837355" y="1207249"/>
                      <a:pt x="1191647" y="1394313"/>
                    </a:cubicBezTo>
                    <a:cubicBezTo>
                      <a:pt x="1765104" y="1697072"/>
                      <a:pt x="2106563" y="2256240"/>
                      <a:pt x="2650712" y="2598428"/>
                    </a:cubicBezTo>
                    <a:cubicBezTo>
                      <a:pt x="2872590" y="2737967"/>
                      <a:pt x="3143126" y="2919525"/>
                      <a:pt x="3546239" y="2961869"/>
                    </a:cubicBezTo>
                    <a:cubicBezTo>
                      <a:pt x="4481558" y="3060198"/>
                      <a:pt x="4715702" y="2400232"/>
                      <a:pt x="4749423" y="2057234"/>
                    </a:cubicBezTo>
                    <a:cubicBezTo>
                      <a:pt x="4783143" y="1714196"/>
                      <a:pt x="4631865" y="1370551"/>
                      <a:pt x="4392459" y="1098476"/>
                    </a:cubicBezTo>
                    <a:cubicBezTo>
                      <a:pt x="4153053" y="826402"/>
                      <a:pt x="3831024" y="619097"/>
                      <a:pt x="3493411" y="445797"/>
                    </a:cubicBezTo>
                    <a:cubicBezTo>
                      <a:pt x="3059047" y="222826"/>
                      <a:pt x="2582947" y="48190"/>
                      <a:pt x="2082315" y="8154"/>
                    </a:cubicBezTo>
                    <a:cubicBezTo>
                      <a:pt x="1581683" y="-31882"/>
                      <a:pt x="1053120" y="74017"/>
                      <a:pt x="668184" y="3589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-805304" y="1752907"/>
                <a:ext cx="3384596" cy="2595444"/>
              </a:xfrm>
              <a:custGeom>
                <a:avLst/>
                <a:gdLst/>
                <a:ahLst/>
                <a:cxnLst/>
                <a:rect l="l" t="t" r="r" b="b"/>
                <a:pathLst>
                  <a:path w="1337785" h="1025867" extrusionOk="0">
                    <a:moveTo>
                      <a:pt x="175203" y="1025867"/>
                    </a:moveTo>
                    <a:cubicBezTo>
                      <a:pt x="107802" y="404885"/>
                      <a:pt x="1339241" y="407354"/>
                      <a:pt x="1337784" y="148477"/>
                    </a:cubicBezTo>
                    <a:cubicBezTo>
                      <a:pt x="1336327" y="-110401"/>
                      <a:pt x="332877" y="-65872"/>
                      <a:pt x="0" y="5644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6123912" y="1946186"/>
                <a:ext cx="3593116" cy="2070985"/>
              </a:xfrm>
              <a:custGeom>
                <a:avLst/>
                <a:gdLst/>
                <a:ahLst/>
                <a:cxnLst/>
                <a:rect l="l" t="t" r="r" b="b"/>
                <a:pathLst>
                  <a:path w="1420204" h="818571" extrusionOk="0">
                    <a:moveTo>
                      <a:pt x="1394013" y="0"/>
                    </a:moveTo>
                    <a:cubicBezTo>
                      <a:pt x="1267225" y="613736"/>
                      <a:pt x="82987" y="316199"/>
                      <a:pt x="4453" y="565644"/>
                    </a:cubicBezTo>
                    <a:cubicBezTo>
                      <a:pt x="-74080" y="815090"/>
                      <a:pt x="905323" y="1012800"/>
                      <a:pt x="1420204" y="48605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 rot="-2032712">
                <a:off x="-148222" y="4245534"/>
                <a:ext cx="1460333" cy="1179354"/>
              </a:xfrm>
              <a:custGeom>
                <a:avLst/>
                <a:gdLst/>
                <a:ahLst/>
                <a:cxnLst/>
                <a:rect l="l" t="t" r="r" b="b"/>
                <a:pathLst>
                  <a:path w="577333" h="466250" extrusionOk="0">
                    <a:moveTo>
                      <a:pt x="47575" y="436696"/>
                    </a:moveTo>
                    <a:cubicBezTo>
                      <a:pt x="47575" y="436696"/>
                      <a:pt x="-66420" y="118554"/>
                      <a:pt x="58505" y="22169"/>
                    </a:cubicBezTo>
                    <a:cubicBezTo>
                      <a:pt x="183430" y="-74217"/>
                      <a:pt x="489752" y="163570"/>
                      <a:pt x="569985" y="353143"/>
                    </a:cubicBezTo>
                    <a:cubicBezTo>
                      <a:pt x="650179" y="542717"/>
                      <a:pt x="47575" y="436696"/>
                      <a:pt x="47575" y="436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97" name="Google Shape;397;p22"/>
            <p:cNvSpPr/>
            <p:nvPr/>
          </p:nvSpPr>
          <p:spPr>
            <a:xfrm rot="-3680022">
              <a:off x="8730298" y="1737720"/>
              <a:ext cx="827414" cy="668213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8" name="Google Shape;398;p22"/>
          <p:cNvGrpSpPr/>
          <p:nvPr/>
        </p:nvGrpSpPr>
        <p:grpSpPr>
          <a:xfrm flipH="1">
            <a:off x="-262378" y="3579171"/>
            <a:ext cx="10444951" cy="2908991"/>
            <a:chOff x="-1042808" y="3426771"/>
            <a:chExt cx="10444951" cy="2908991"/>
          </a:xfrm>
        </p:grpSpPr>
        <p:sp>
          <p:nvSpPr>
            <p:cNvPr id="399" name="Google Shape;399;p22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-2301875" y="-966223"/>
            <a:ext cx="12295714" cy="7301985"/>
            <a:chOff x="-2301875" y="-966223"/>
            <a:chExt cx="12295714" cy="7301985"/>
          </a:xfrm>
        </p:grpSpPr>
        <p:grpSp>
          <p:nvGrpSpPr>
            <p:cNvPr id="58" name="Google Shape;58;p4"/>
            <p:cNvGrpSpPr/>
            <p:nvPr/>
          </p:nvGrpSpPr>
          <p:grpSpPr>
            <a:xfrm flipH="1">
              <a:off x="-2301875" y="-966223"/>
              <a:ext cx="12295714" cy="7301985"/>
              <a:chOff x="-930275" y="-966223"/>
              <a:chExt cx="12295714" cy="7301985"/>
            </a:xfrm>
          </p:grpSpPr>
          <p:grpSp>
            <p:nvGrpSpPr>
              <p:cNvPr id="59" name="Google Shape;59;p4"/>
              <p:cNvGrpSpPr/>
              <p:nvPr/>
            </p:nvGrpSpPr>
            <p:grpSpPr>
              <a:xfrm rot="10800000">
                <a:off x="-930275" y="-966223"/>
                <a:ext cx="12295714" cy="7301985"/>
                <a:chOff x="-2301875" y="-1360450"/>
                <a:chExt cx="12295714" cy="7301985"/>
              </a:xfrm>
            </p:grpSpPr>
            <p:sp>
              <p:nvSpPr>
                <p:cNvPr id="60" name="Google Shape;60;p4"/>
                <p:cNvSpPr/>
                <p:nvPr/>
              </p:nvSpPr>
              <p:spPr>
                <a:xfrm>
                  <a:off x="-641885" y="3667155"/>
                  <a:ext cx="10065904" cy="2274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8618" h="898964" extrusionOk="0">
                      <a:moveTo>
                        <a:pt x="0" y="318733"/>
                      </a:moveTo>
                      <a:cubicBezTo>
                        <a:pt x="35785" y="208502"/>
                        <a:pt x="162735" y="142923"/>
                        <a:pt x="284016" y="101470"/>
                      </a:cubicBezTo>
                      <a:cubicBezTo>
                        <a:pt x="609567" y="-9732"/>
                        <a:pt x="978148" y="-35154"/>
                        <a:pt x="1312564" y="53338"/>
                      </a:cubicBezTo>
                      <a:cubicBezTo>
                        <a:pt x="1894077" y="207166"/>
                        <a:pt x="2344917" y="903080"/>
                        <a:pt x="3895430" y="312458"/>
                      </a:cubicBezTo>
                      <a:cubicBezTo>
                        <a:pt x="4021286" y="264528"/>
                        <a:pt x="3695331" y="822238"/>
                        <a:pt x="3978619" y="758359"/>
                      </a:cubicBezTo>
                      <a:cubicBezTo>
                        <a:pt x="3647766" y="934371"/>
                        <a:pt x="2771347" y="895712"/>
                        <a:pt x="2384872" y="894659"/>
                      </a:cubicBezTo>
                      <a:cubicBezTo>
                        <a:pt x="1917273" y="893364"/>
                        <a:pt x="1446962" y="877981"/>
                        <a:pt x="989321" y="793578"/>
                      </a:cubicBezTo>
                      <a:cubicBezTo>
                        <a:pt x="835088" y="765119"/>
                        <a:pt x="680287" y="728039"/>
                        <a:pt x="545768" y="655739"/>
                      </a:cubicBezTo>
                      <a:cubicBezTo>
                        <a:pt x="411249" y="583440"/>
                        <a:pt x="297740" y="471549"/>
                        <a:pt x="262076" y="33630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61;p4"/>
                <p:cNvSpPr/>
                <p:nvPr/>
              </p:nvSpPr>
              <p:spPr>
                <a:xfrm>
                  <a:off x="-2301875" y="-753764"/>
                  <a:ext cx="12295714" cy="246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966" h="2550971" extrusionOk="0">
                      <a:moveTo>
                        <a:pt x="0" y="1659296"/>
                      </a:moveTo>
                      <a:cubicBezTo>
                        <a:pt x="377407" y="1511458"/>
                        <a:pt x="813471" y="1483202"/>
                        <a:pt x="1211361" y="1580802"/>
                      </a:cubicBezTo>
                      <a:cubicBezTo>
                        <a:pt x="1855377" y="1738801"/>
                        <a:pt x="2352811" y="2198182"/>
                        <a:pt x="2980432" y="2401034"/>
                      </a:cubicBezTo>
                      <a:cubicBezTo>
                        <a:pt x="3236355" y="2483737"/>
                        <a:pt x="3576519" y="2562554"/>
                        <a:pt x="3848715" y="2549559"/>
                      </a:cubicBezTo>
                      <a:cubicBezTo>
                        <a:pt x="4092088" y="2537941"/>
                        <a:pt x="4273849" y="2442163"/>
                        <a:pt x="4468685" y="2313108"/>
                      </a:cubicBezTo>
                      <a:cubicBezTo>
                        <a:pt x="4780998" y="2106249"/>
                        <a:pt x="4911955" y="1727547"/>
                        <a:pt x="4841274" y="1388921"/>
                      </a:cubicBezTo>
                      <a:cubicBezTo>
                        <a:pt x="4770594" y="1050296"/>
                        <a:pt x="4521351" y="754297"/>
                        <a:pt x="4208674" y="547842"/>
                      </a:cubicBezTo>
                      <a:cubicBezTo>
                        <a:pt x="3895997" y="341428"/>
                        <a:pt x="3523124" y="216787"/>
                        <a:pt x="3145474" y="128538"/>
                      </a:cubicBezTo>
                      <a:cubicBezTo>
                        <a:pt x="2659578" y="15028"/>
                        <a:pt x="2147976" y="-42172"/>
                        <a:pt x="1653214" y="36159"/>
                      </a:cubicBezTo>
                      <a:cubicBezTo>
                        <a:pt x="1158493" y="114531"/>
                        <a:pt x="680652" y="340133"/>
                        <a:pt x="395218" y="704788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62;p4"/>
                <p:cNvSpPr/>
                <p:nvPr/>
              </p:nvSpPr>
              <p:spPr>
                <a:xfrm>
                  <a:off x="-2148285" y="-1360450"/>
                  <a:ext cx="12027893" cy="287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4108" h="2971746" extrusionOk="0">
                      <a:moveTo>
                        <a:pt x="0" y="1187009"/>
                      </a:moveTo>
                      <a:cubicBezTo>
                        <a:pt x="408375" y="1132602"/>
                        <a:pt x="837355" y="1207249"/>
                        <a:pt x="1191647" y="1394313"/>
                      </a:cubicBezTo>
                      <a:cubicBezTo>
                        <a:pt x="1765104" y="1697072"/>
                        <a:pt x="2106563" y="2256240"/>
                        <a:pt x="2650712" y="2598428"/>
                      </a:cubicBezTo>
                      <a:cubicBezTo>
                        <a:pt x="2872590" y="2737967"/>
                        <a:pt x="3143126" y="2919525"/>
                        <a:pt x="3546239" y="2961869"/>
                      </a:cubicBezTo>
                      <a:cubicBezTo>
                        <a:pt x="4481558" y="3060198"/>
                        <a:pt x="4715702" y="2400232"/>
                        <a:pt x="4749423" y="2057234"/>
                      </a:cubicBezTo>
                      <a:cubicBezTo>
                        <a:pt x="4783143" y="1714196"/>
                        <a:pt x="4631865" y="1370551"/>
                        <a:pt x="4392459" y="1098476"/>
                      </a:cubicBezTo>
                      <a:cubicBezTo>
                        <a:pt x="4153053" y="826402"/>
                        <a:pt x="3831024" y="619097"/>
                        <a:pt x="3493411" y="445797"/>
                      </a:cubicBezTo>
                      <a:cubicBezTo>
                        <a:pt x="3059047" y="222826"/>
                        <a:pt x="2582947" y="48190"/>
                        <a:pt x="2082315" y="8154"/>
                      </a:cubicBezTo>
                      <a:cubicBezTo>
                        <a:pt x="1581683" y="-31882"/>
                        <a:pt x="1053120" y="74017"/>
                        <a:pt x="668184" y="358924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3" name="Google Shape;63;p4"/>
                <p:cNvSpPr/>
                <p:nvPr/>
              </p:nvSpPr>
              <p:spPr>
                <a:xfrm>
                  <a:off x="-805304" y="1752907"/>
                  <a:ext cx="3384596" cy="2595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785" h="1025867" extrusionOk="0">
                      <a:moveTo>
                        <a:pt x="175203" y="1025867"/>
                      </a:moveTo>
                      <a:cubicBezTo>
                        <a:pt x="107802" y="404885"/>
                        <a:pt x="1339241" y="407354"/>
                        <a:pt x="1337784" y="148477"/>
                      </a:cubicBezTo>
                      <a:cubicBezTo>
                        <a:pt x="1336327" y="-110401"/>
                        <a:pt x="332877" y="-65872"/>
                        <a:pt x="0" y="56442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4" name="Google Shape;64;p4"/>
                <p:cNvSpPr/>
                <p:nvPr/>
              </p:nvSpPr>
              <p:spPr>
                <a:xfrm>
                  <a:off x="6123912" y="1946186"/>
                  <a:ext cx="3593116" cy="2070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204" h="818571" extrusionOk="0">
                      <a:moveTo>
                        <a:pt x="1394013" y="0"/>
                      </a:moveTo>
                      <a:cubicBezTo>
                        <a:pt x="1267225" y="613736"/>
                        <a:pt x="82987" y="316199"/>
                        <a:pt x="4453" y="565644"/>
                      </a:cubicBezTo>
                      <a:cubicBezTo>
                        <a:pt x="-74080" y="815090"/>
                        <a:pt x="905323" y="1012800"/>
                        <a:pt x="1420204" y="486058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5" name="Google Shape;65;p4"/>
                <p:cNvSpPr/>
                <p:nvPr/>
              </p:nvSpPr>
              <p:spPr>
                <a:xfrm rot="-2032712">
                  <a:off x="-148222" y="4245534"/>
                  <a:ext cx="1460333" cy="117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33" h="466250" extrusionOk="0">
                      <a:moveTo>
                        <a:pt x="47575" y="436696"/>
                      </a:moveTo>
                      <a:cubicBezTo>
                        <a:pt x="47575" y="436696"/>
                        <a:pt x="-66420" y="118554"/>
                        <a:pt x="58505" y="22169"/>
                      </a:cubicBezTo>
                      <a:cubicBezTo>
                        <a:pt x="183430" y="-74217"/>
                        <a:pt x="489752" y="163570"/>
                        <a:pt x="569985" y="353143"/>
                      </a:cubicBezTo>
                      <a:cubicBezTo>
                        <a:pt x="650179" y="542717"/>
                        <a:pt x="47575" y="436696"/>
                        <a:pt x="47575" y="4366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66" name="Google Shape;66;p4"/>
              <p:cNvSpPr/>
              <p:nvPr/>
            </p:nvSpPr>
            <p:spPr>
              <a:xfrm rot="-3680022">
                <a:off x="8730298" y="1737720"/>
                <a:ext cx="827414" cy="668213"/>
              </a:xfrm>
              <a:custGeom>
                <a:avLst/>
                <a:gdLst/>
                <a:ahLst/>
                <a:cxnLst/>
                <a:rect l="l" t="t" r="r" b="b"/>
                <a:pathLst>
                  <a:path w="577333" h="466250" extrusionOk="0">
                    <a:moveTo>
                      <a:pt x="47575" y="436696"/>
                    </a:moveTo>
                    <a:cubicBezTo>
                      <a:pt x="47575" y="436696"/>
                      <a:pt x="-66420" y="118554"/>
                      <a:pt x="58505" y="22169"/>
                    </a:cubicBezTo>
                    <a:cubicBezTo>
                      <a:pt x="183430" y="-74217"/>
                      <a:pt x="489752" y="163570"/>
                      <a:pt x="569985" y="353143"/>
                    </a:cubicBezTo>
                    <a:cubicBezTo>
                      <a:pt x="650179" y="542717"/>
                      <a:pt x="47575" y="436696"/>
                      <a:pt x="47575" y="436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7" name="Google Shape;67;p4"/>
            <p:cNvSpPr/>
            <p:nvPr/>
          </p:nvSpPr>
          <p:spPr>
            <a:xfrm rot="-1707629">
              <a:off x="7124109" y="3580164"/>
              <a:ext cx="2244264" cy="1812451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 rot="10800000" flipH="1">
            <a:off x="-1042808" y="-1360450"/>
            <a:ext cx="10444951" cy="2908991"/>
            <a:chOff x="-1042808" y="3426771"/>
            <a:chExt cx="10444951" cy="2908991"/>
          </a:xfrm>
        </p:grpSpPr>
        <p:sp>
          <p:nvSpPr>
            <p:cNvPr id="69" name="Google Shape;69;p4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1" name="Google Shape;7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type="body" idx="1"/>
          </p:nvPr>
        </p:nvSpPr>
        <p:spPr>
          <a:xfrm>
            <a:off x="720000" y="1079427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5"/>
          <p:cNvGrpSpPr/>
          <p:nvPr/>
        </p:nvGrpSpPr>
        <p:grpSpPr>
          <a:xfrm rot="10800000" flipH="1">
            <a:off x="-2310954" y="-1072292"/>
            <a:ext cx="13339321" cy="8244111"/>
            <a:chOff x="-1853754" y="-1959973"/>
            <a:chExt cx="13339321" cy="8244111"/>
          </a:xfrm>
        </p:grpSpPr>
        <p:sp>
          <p:nvSpPr>
            <p:cNvPr id="75" name="Google Shape;75;p5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10800000" flipH="1">
            <a:off x="-2065132" y="-1883773"/>
            <a:ext cx="13576005" cy="8024628"/>
            <a:chOff x="-1607932" y="-929009"/>
            <a:chExt cx="13576005" cy="8024628"/>
          </a:xfrm>
        </p:grpSpPr>
        <p:sp>
          <p:nvSpPr>
            <p:cNvPr id="84" name="Google Shape;84;p5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2" name="Google Shape;9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type="subTitle" idx="1"/>
          </p:nvPr>
        </p:nvSpPr>
        <p:spPr>
          <a:xfrm>
            <a:off x="3683200" y="2964924"/>
            <a:ext cx="27594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5"/>
          <p:cNvSpPr txBox="1"/>
          <p:nvPr>
            <p:ph type="subTitle" idx="2"/>
          </p:nvPr>
        </p:nvSpPr>
        <p:spPr>
          <a:xfrm>
            <a:off x="720000" y="2964925"/>
            <a:ext cx="27594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5"/>
          <p:cNvSpPr txBox="1"/>
          <p:nvPr>
            <p:ph type="subTitle" idx="3"/>
          </p:nvPr>
        </p:nvSpPr>
        <p:spPr>
          <a:xfrm>
            <a:off x="3683200" y="2570125"/>
            <a:ext cx="27594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5"/>
          <p:cNvSpPr txBox="1"/>
          <p:nvPr>
            <p:ph type="subTitle" idx="4"/>
          </p:nvPr>
        </p:nvSpPr>
        <p:spPr>
          <a:xfrm>
            <a:off x="720000" y="2570125"/>
            <a:ext cx="27594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7" name="Google Shape;97;p5"/>
          <p:cNvSpPr/>
          <p:nvPr>
            <p:ph type="pic" idx="5"/>
          </p:nvPr>
        </p:nvSpPr>
        <p:spPr>
          <a:xfrm>
            <a:off x="6951200" y="2567525"/>
            <a:ext cx="2190900" cy="280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8" name="Google Shape;98;p5"/>
          <p:cNvSpPr/>
          <p:nvPr>
            <p:ph type="pic" idx="6"/>
          </p:nvPr>
        </p:nvSpPr>
        <p:spPr>
          <a:xfrm>
            <a:off x="7566560" y="1093925"/>
            <a:ext cx="2519100" cy="2519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 rot="10800000" flipH="1">
            <a:off x="-2310954" y="-1072292"/>
            <a:ext cx="13339321" cy="8244111"/>
            <a:chOff x="-1853754" y="-1959973"/>
            <a:chExt cx="13339321" cy="8244111"/>
          </a:xfrm>
        </p:grpSpPr>
        <p:sp>
          <p:nvSpPr>
            <p:cNvPr id="101" name="Google Shape;101;p6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10800000" flipH="1">
            <a:off x="-2065132" y="-1883773"/>
            <a:ext cx="13576005" cy="8024628"/>
            <a:chOff x="-1607932" y="-929009"/>
            <a:chExt cx="13576005" cy="8024628"/>
          </a:xfrm>
        </p:grpSpPr>
        <p:sp>
          <p:nvSpPr>
            <p:cNvPr id="110" name="Google Shape;110;p6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8" name="Google Shape;11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 rot="10800000">
            <a:off x="-2057048" y="-1072292"/>
            <a:ext cx="13339321" cy="8244111"/>
            <a:chOff x="-1853754" y="-1959973"/>
            <a:chExt cx="13339321" cy="8244111"/>
          </a:xfrm>
        </p:grpSpPr>
        <p:sp>
          <p:nvSpPr>
            <p:cNvPr id="121" name="Google Shape;121;p7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9" name="Google Shape;129;p7"/>
          <p:cNvGrpSpPr/>
          <p:nvPr/>
        </p:nvGrpSpPr>
        <p:grpSpPr>
          <a:xfrm rot="10800000">
            <a:off x="-2539554" y="-1883773"/>
            <a:ext cx="13576005" cy="8024628"/>
            <a:chOff x="-1607932" y="-929009"/>
            <a:chExt cx="13576005" cy="8024628"/>
          </a:xfrm>
        </p:grpSpPr>
        <p:sp>
          <p:nvSpPr>
            <p:cNvPr id="130" name="Google Shape;130;p7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38" name="Google Shape;138;p7"/>
          <p:cNvSpPr txBox="1"/>
          <p:nvPr>
            <p:ph type="subTitle" idx="1"/>
          </p:nvPr>
        </p:nvSpPr>
        <p:spPr>
          <a:xfrm>
            <a:off x="2596450" y="1263375"/>
            <a:ext cx="39510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8"/>
          <p:cNvGrpSpPr/>
          <p:nvPr/>
        </p:nvGrpSpPr>
        <p:grpSpPr>
          <a:xfrm rot="10800000" flipH="1">
            <a:off x="-2082354" y="-1072292"/>
            <a:ext cx="13339321" cy="8244111"/>
            <a:chOff x="-1853754" y="-1959973"/>
            <a:chExt cx="13339321" cy="8244111"/>
          </a:xfrm>
        </p:grpSpPr>
        <p:sp>
          <p:nvSpPr>
            <p:cNvPr id="142" name="Google Shape;142;p8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 rot="10800000" flipH="1">
            <a:off x="-1836532" y="-1883773"/>
            <a:ext cx="13576005" cy="8024628"/>
            <a:chOff x="-1607932" y="-929009"/>
            <a:chExt cx="13576005" cy="8024628"/>
          </a:xfrm>
        </p:grpSpPr>
        <p:sp>
          <p:nvSpPr>
            <p:cNvPr id="151" name="Google Shape;151;p8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59" name="Google Shape;159;p8"/>
          <p:cNvSpPr/>
          <p:nvPr>
            <p:ph type="pic" idx="2"/>
          </p:nvPr>
        </p:nvSpPr>
        <p:spPr>
          <a:xfrm>
            <a:off x="970535" y="399075"/>
            <a:ext cx="2519100" cy="2519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4207675" y="1570950"/>
            <a:ext cx="4223100" cy="18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8"/>
          <p:cNvSpPr/>
          <p:nvPr>
            <p:ph type="pic" idx="3"/>
          </p:nvPr>
        </p:nvSpPr>
        <p:spPr>
          <a:xfrm>
            <a:off x="355175" y="1872675"/>
            <a:ext cx="2190900" cy="280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9"/>
          <p:cNvGrpSpPr/>
          <p:nvPr/>
        </p:nvGrpSpPr>
        <p:grpSpPr>
          <a:xfrm flipH="1">
            <a:off x="-1752248" y="-1807573"/>
            <a:ext cx="13339321" cy="8244111"/>
            <a:chOff x="-1853754" y="-1959973"/>
            <a:chExt cx="13339321" cy="8244111"/>
          </a:xfrm>
        </p:grpSpPr>
        <p:sp>
          <p:nvSpPr>
            <p:cNvPr id="164" name="Google Shape;164;p9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71" name="Google Shape;171;p9"/>
          <p:cNvGrpSpPr/>
          <p:nvPr/>
        </p:nvGrpSpPr>
        <p:grpSpPr>
          <a:xfrm flipH="1">
            <a:off x="-2234754" y="-776609"/>
            <a:ext cx="13576005" cy="8024628"/>
            <a:chOff x="-1607932" y="-929009"/>
            <a:chExt cx="13576005" cy="8024628"/>
          </a:xfrm>
        </p:grpSpPr>
        <p:sp>
          <p:nvSpPr>
            <p:cNvPr id="172" name="Google Shape;172;p9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80" name="Google Shape;180;p9"/>
          <p:cNvSpPr txBox="1"/>
          <p:nvPr>
            <p:ph type="title"/>
          </p:nvPr>
        </p:nvSpPr>
        <p:spPr>
          <a:xfrm>
            <a:off x="4590150" y="1074375"/>
            <a:ext cx="36120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1" name="Google Shape;181;p9"/>
          <p:cNvSpPr txBox="1"/>
          <p:nvPr>
            <p:ph type="subTitle" idx="1"/>
          </p:nvPr>
        </p:nvSpPr>
        <p:spPr>
          <a:xfrm>
            <a:off x="4590150" y="2665750"/>
            <a:ext cx="3612000" cy="14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82" name="Google Shape;182;p9"/>
          <p:cNvSpPr/>
          <p:nvPr>
            <p:ph type="pic" idx="2"/>
          </p:nvPr>
        </p:nvSpPr>
        <p:spPr>
          <a:xfrm>
            <a:off x="449650" y="748525"/>
            <a:ext cx="2714100" cy="3646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3" name="Google Shape;183;p9"/>
          <p:cNvSpPr/>
          <p:nvPr>
            <p:ph type="pic" idx="3"/>
          </p:nvPr>
        </p:nvSpPr>
        <p:spPr>
          <a:xfrm>
            <a:off x="2192349" y="1718375"/>
            <a:ext cx="1776300" cy="2196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10"/>
          <p:cNvSpPr txBox="1"/>
          <p:nvPr>
            <p:ph type="title"/>
          </p:nvPr>
        </p:nvSpPr>
        <p:spPr>
          <a:xfrm>
            <a:off x="1390200" y="3955825"/>
            <a:ext cx="63636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rrois Gothic" panose="020B0506040000020004"/>
              <a:buNone/>
              <a:defRPr sz="2800" b="1">
                <a:solidFill>
                  <a:schemeClr val="dk1"/>
                </a:solidFill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"/>
          <p:cNvSpPr/>
          <p:nvPr/>
        </p:nvSpPr>
        <p:spPr>
          <a:xfrm>
            <a:off x="1498925" y="1547150"/>
            <a:ext cx="1651800" cy="248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412" name="Google Shape;412;p26" descr="C:/Users/ebert/Downloads/2.jpg2"/>
          <p:cNvPicPr preferRelativeResize="0"/>
          <p:nvPr>
            <p:ph type="pic" idx="3"/>
          </p:nvPr>
        </p:nvPicPr>
        <p:blipFill rotWithShape="1">
          <a:blip r:embed="rId1"/>
          <a:srcRect l="16651" r="16651"/>
          <a:stretch>
            <a:fillRect/>
          </a:stretch>
        </p:blipFill>
        <p:spPr>
          <a:xfrm>
            <a:off x="970535" y="399075"/>
            <a:ext cx="2519101" cy="2519101"/>
          </a:xfrm>
          <a:prstGeom prst="rect">
            <a:avLst/>
          </a:prstGeom>
        </p:spPr>
      </p:pic>
      <p:pic>
        <p:nvPicPr>
          <p:cNvPr id="413" name="Google Shape;413;p26" descr="C:/Users/ebert/Downloads/city.jpgcity"/>
          <p:cNvPicPr preferRelativeResize="0"/>
          <p:nvPr>
            <p:ph type="pic" idx="2"/>
          </p:nvPr>
        </p:nvPicPr>
        <p:blipFill rotWithShape="1">
          <a:blip r:embed="rId2"/>
          <a:srcRect l="28023" r="28023"/>
          <a:stretch>
            <a:fillRect/>
          </a:stretch>
        </p:blipFill>
        <p:spPr>
          <a:xfrm>
            <a:off x="355175" y="1872675"/>
            <a:ext cx="2191048" cy="2802649"/>
          </a:xfrm>
          <a:prstGeom prst="rect">
            <a:avLst/>
          </a:prstGeom>
        </p:spPr>
      </p:pic>
      <p:sp>
        <p:nvSpPr>
          <p:cNvPr id="414" name="Google Shape;414;p26"/>
          <p:cNvSpPr txBox="1"/>
          <p:nvPr>
            <p:ph type="ctrTitle"/>
          </p:nvPr>
        </p:nvSpPr>
        <p:spPr>
          <a:xfrm>
            <a:off x="3923030" y="1022985"/>
            <a:ext cx="4981575" cy="24466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rPr>
              <a:t>Socioekonomska struktura grada</a:t>
            </a:r>
            <a:endParaRPr lang="hr-HR" sz="4800">
              <a:latin typeface="Carrois Gothic" panose="020B0506040000020004"/>
              <a:ea typeface="Carrois Gothic" panose="020B0506040000020004"/>
              <a:cs typeface="Carrois Gothic" panose="020B0506040000020004"/>
              <a:sym typeface="Carrois Gothic" panose="020B0506040000020004"/>
            </a:endParaRPr>
          </a:p>
        </p:txBody>
      </p:sp>
      <p:sp>
        <p:nvSpPr>
          <p:cNvPr id="415" name="Google Shape;415;p26"/>
          <p:cNvSpPr txBox="1"/>
          <p:nvPr>
            <p:ph type="subTitle" idx="1"/>
          </p:nvPr>
        </p:nvSpPr>
        <p:spPr>
          <a:xfrm>
            <a:off x="3923000" y="3644900"/>
            <a:ext cx="4507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DM Sans"/>
                <a:ea typeface="DM Sans"/>
                <a:cs typeface="DM Sans"/>
                <a:sym typeface="DM Sans"/>
              </a:rPr>
              <a:t>Napravila: Ema Bertić, 3.a</a:t>
            </a:r>
            <a:endParaRPr lang="hr-HR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/>
          <p:nvPr>
            <p:ph type="title"/>
          </p:nvPr>
        </p:nvSpPr>
        <p:spPr>
          <a:xfrm>
            <a:off x="156375" y="445095"/>
            <a:ext cx="4223100" cy="18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  <a:t>Izvor:</a:t>
            </a:r>
            <a:b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  <a:t>GEO 3: Udžbenik geografije u trećem razredu gimnazija i strukovnih škola, Školska knjiga, Zagreb, 2020.</a:t>
            </a:r>
            <a:b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i="1">
                <a:latin typeface="Arial" panose="020B0604020202020204" pitchFamily="34" charset="0"/>
                <a:cs typeface="Arial" panose="020B0604020202020204" pitchFamily="34" charset="0"/>
              </a:rPr>
              <a:t>https://create.kahoot.it/auth/login</a:t>
            </a:r>
            <a:br>
              <a:rPr lang="hr-HR" altLang="en-GB" sz="1400" b="0" i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altLang="en-GB" sz="1400" b="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18130" y="2565400"/>
            <a:ext cx="5455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3600">
                <a:latin typeface="Comic Sans MS" panose="030F0702030302020204" charset="0"/>
                <a:cs typeface="Comic Sans MS" panose="030F0702030302020204" charset="0"/>
              </a:rPr>
              <a:t>Hvala na pažnji!</a:t>
            </a:r>
            <a:endParaRPr lang="hr-HR" altLang="en-US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8"/>
          <p:cNvSpPr/>
          <p:nvPr/>
        </p:nvSpPr>
        <p:spPr>
          <a:xfrm>
            <a:off x="5393125" y="3232200"/>
            <a:ext cx="1651800" cy="248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30" name="Google Shape;430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omic Sans MS" panose="030F0702030302020204" charset="0"/>
                <a:cs typeface="Comic Sans MS" panose="030F0702030302020204" charset="0"/>
              </a:rPr>
              <a:t>Sadržaj</a:t>
            </a:r>
            <a:endParaRPr lang="hr-HR" altLang="en-GB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32" name="Google Shape;432;p28"/>
          <p:cNvSpPr txBox="1"/>
          <p:nvPr>
            <p:ph type="title" idx="2"/>
          </p:nvPr>
        </p:nvSpPr>
        <p:spPr>
          <a:xfrm>
            <a:off x="720025" y="1387700"/>
            <a:ext cx="684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433" name="Google Shape;433;p28"/>
          <p:cNvSpPr txBox="1"/>
          <p:nvPr>
            <p:ph type="subTitle" idx="3"/>
          </p:nvPr>
        </p:nvSpPr>
        <p:spPr>
          <a:xfrm>
            <a:off x="1439400" y="1387648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alibri" panose="020F0502020204030204" charset="0"/>
                <a:cs typeface="Calibri" panose="020F0502020204030204" charset="0"/>
              </a:rPr>
              <a:t>Socijalna topografija</a:t>
            </a:r>
            <a:endParaRPr lang="hr-HR" altLang="en-GB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35" name="Google Shape;435;p28"/>
          <p:cNvSpPr txBox="1"/>
          <p:nvPr>
            <p:ph type="title" idx="5"/>
          </p:nvPr>
        </p:nvSpPr>
        <p:spPr>
          <a:xfrm>
            <a:off x="720025" y="2429450"/>
            <a:ext cx="684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436" name="Google Shape;436;p28"/>
          <p:cNvSpPr txBox="1"/>
          <p:nvPr>
            <p:ph type="subTitle" idx="6"/>
          </p:nvPr>
        </p:nvSpPr>
        <p:spPr>
          <a:xfrm>
            <a:off x="1404475" y="2496123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alibri" panose="020F0502020204030204" charset="0"/>
                <a:cs typeface="Calibri" panose="020F0502020204030204" charset="0"/>
              </a:rPr>
              <a:t>Utjecaj razvijenosti na socijalnu topografiju</a:t>
            </a:r>
            <a:endParaRPr lang="hr-HR" altLang="en-GB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38" name="Google Shape;438;p28"/>
          <p:cNvSpPr txBox="1"/>
          <p:nvPr>
            <p:ph type="title" idx="8"/>
          </p:nvPr>
        </p:nvSpPr>
        <p:spPr>
          <a:xfrm>
            <a:off x="4206400" y="1387700"/>
            <a:ext cx="684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 lang="en-GB"/>
          </a:p>
        </p:txBody>
      </p:sp>
      <p:sp>
        <p:nvSpPr>
          <p:cNvPr id="439" name="Google Shape;439;p28"/>
          <p:cNvSpPr txBox="1"/>
          <p:nvPr>
            <p:ph type="subTitle" idx="9"/>
          </p:nvPr>
        </p:nvSpPr>
        <p:spPr>
          <a:xfrm>
            <a:off x="4925760" y="1540048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alibri" panose="020F0502020204030204" charset="0"/>
                <a:cs typeface="Calibri" panose="020F0502020204030204" charset="0"/>
              </a:rPr>
              <a:t>Kontinentalne specifičnosti</a:t>
            </a:r>
            <a:endParaRPr lang="hr-HR" altLang="en-GB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41" name="Google Shape;441;p28"/>
          <p:cNvSpPr txBox="1"/>
          <p:nvPr>
            <p:ph type="title" idx="14"/>
          </p:nvPr>
        </p:nvSpPr>
        <p:spPr>
          <a:xfrm>
            <a:off x="754950" y="3604551"/>
            <a:ext cx="684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 lang="en-GB"/>
          </a:p>
        </p:txBody>
      </p:sp>
      <p:sp>
        <p:nvSpPr>
          <p:cNvPr id="442" name="Google Shape;442;p28"/>
          <p:cNvSpPr txBox="1"/>
          <p:nvPr>
            <p:ph type="subTitle" idx="15"/>
          </p:nvPr>
        </p:nvSpPr>
        <p:spPr>
          <a:xfrm>
            <a:off x="1404450" y="3744251"/>
            <a:ext cx="25866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alibri" panose="020F0502020204030204" charset="0"/>
                <a:cs typeface="Calibri" panose="020F0502020204030204" charset="0"/>
              </a:rPr>
              <a:t>Socijalna i prostorna polarizacija</a:t>
            </a:r>
            <a:endParaRPr lang="hr-HR" altLang="en-GB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43" name="Google Shape;443;p28" descr="C:/Users/ebert/Downloads/dreamstime_s_31334865.jpgdreamstime_s_31334865"/>
          <p:cNvPicPr preferRelativeResize="0"/>
          <p:nvPr>
            <p:ph type="pic" idx="16"/>
          </p:nvPr>
        </p:nvPicPr>
        <p:blipFill rotWithShape="1">
          <a:blip r:embed="rId1"/>
          <a:srcRect l="20548" r="20548"/>
          <a:stretch>
            <a:fillRect/>
          </a:stretch>
        </p:blipFill>
        <p:spPr>
          <a:xfrm>
            <a:off x="6842760" y="2496185"/>
            <a:ext cx="2301240" cy="2773045"/>
          </a:xfrm>
          <a:prstGeom prst="rect">
            <a:avLst/>
          </a:prstGeom>
        </p:spPr>
      </p:pic>
      <p:pic>
        <p:nvPicPr>
          <p:cNvPr id="444" name="Google Shape;444;p28" descr="C:/Users/ebert/Downloads/82754758-58b59a245f9b5860467e111d.jpg82754758-58b59a245f9b5860467e111d"/>
          <p:cNvPicPr preferRelativeResize="0"/>
          <p:nvPr>
            <p:ph type="pic" idx="17"/>
          </p:nvPr>
        </p:nvPicPr>
        <p:blipFill rotWithShape="1">
          <a:blip r:embed="rId2"/>
          <a:srcRect l="8998" r="8998"/>
          <a:stretch>
            <a:fillRect/>
          </a:stretch>
        </p:blipFill>
        <p:spPr>
          <a:xfrm>
            <a:off x="5392420" y="3036570"/>
            <a:ext cx="2045970" cy="1676400"/>
          </a:xfrm>
          <a:prstGeom prst="rect">
            <a:avLst/>
          </a:prstGeom>
        </p:spPr>
      </p:pic>
      <p:sp>
        <p:nvSpPr>
          <p:cNvPr id="4" name="Google Shape;438;p28"/>
          <p:cNvSpPr txBox="1"/>
          <p:nvPr/>
        </p:nvSpPr>
        <p:spPr>
          <a:xfrm>
            <a:off x="4241325" y="2425290"/>
            <a:ext cx="684600" cy="43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rrois Gothic" panose="020B0506040000020004"/>
              <a:buNone/>
              <a:defRPr sz="2800" b="1" i="0" u="none" strike="noStrike" cap="none">
                <a:solidFill>
                  <a:schemeClr val="dk1"/>
                </a:solidFill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r>
              <a:rPr lang="hr-HR" altLang="en-GB"/>
              <a:t>5</a:t>
            </a:r>
            <a:endParaRPr lang="hr-HR" altLang="en-GB"/>
          </a:p>
        </p:txBody>
      </p:sp>
      <p:sp>
        <p:nvSpPr>
          <p:cNvPr id="5" name="Google Shape;439;p28"/>
          <p:cNvSpPr txBox="1"/>
          <p:nvPr/>
        </p:nvSpPr>
        <p:spPr>
          <a:xfrm>
            <a:off x="4925760" y="2288713"/>
            <a:ext cx="2586600" cy="43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Carrois Gothic" panose="020B0506040000020004"/>
                <a:ea typeface="Carrois Gothic" panose="020B0506040000020004"/>
                <a:cs typeface="Carrois Gothic" panose="020B0506040000020004"/>
                <a:sym typeface="Carrois Gothic" panose="020B0506040000020004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Calibri" panose="020F0502020204030204" charset="0"/>
                <a:cs typeface="Calibri" panose="020F0502020204030204" charset="0"/>
              </a:rPr>
              <a:t>Kahoot kviz</a:t>
            </a:r>
            <a:endParaRPr lang="hr-HR" altLang="en-GB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/>
          <p:nvPr>
            <p:ph type="title"/>
          </p:nvPr>
        </p:nvSpPr>
        <p:spPr>
          <a:xfrm>
            <a:off x="720000" y="140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400">
                <a:latin typeface="Comic Sans MS" panose="030F0702030302020204" charset="0"/>
                <a:cs typeface="Comic Sans MS" panose="030F0702030302020204" charset="0"/>
              </a:rPr>
              <a:t>Socijalna topografija</a:t>
            </a:r>
            <a:endParaRPr lang="hr-HR" altLang="en-GB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63" name="Google Shape;463;p30"/>
          <p:cNvSpPr txBox="1"/>
          <p:nvPr>
            <p:ph type="subTitle" idx="2"/>
          </p:nvPr>
        </p:nvSpPr>
        <p:spPr>
          <a:xfrm>
            <a:off x="720090" y="713105"/>
            <a:ext cx="8195310" cy="1997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hr-HR" altLang="en-GB" b="1"/>
              <a:t>socijalno-prostorna struktura grada</a:t>
            </a:r>
            <a:r>
              <a:rPr lang="hr-HR" altLang="en-GB"/>
              <a:t> pokazuje prostorni raspored pojedinih skupina stanovništva s obzirom na socijalnu strukturu</a:t>
            </a: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hr-HR" altLang="en-GB"/>
              <a:t>na socijalnu topografiju utječu mnogobrojni čimbenici: </a:t>
            </a:r>
            <a:r>
              <a:rPr lang="hr-HR" altLang="en-GB" u="sng"/>
              <a:t>stupanj postignutog gospodarskog razvoja i intenzitet urbanizacije</a:t>
            </a:r>
            <a:endParaRPr lang="hr-HR" altLang="en-GB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hr-HR" altLang="en-GB"/>
              <a:t>dominacija </a:t>
            </a:r>
            <a:r>
              <a:rPr lang="hr-HR" altLang="en-GB" b="1"/>
              <a:t>gospodarskog čimbenika</a:t>
            </a:r>
            <a:endParaRPr lang="hr-HR" alt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hr-HR" altLang="en-GB"/>
              <a:t>grupiranje stanovništva u </a:t>
            </a:r>
            <a:r>
              <a:rPr lang="hr-HR" altLang="en-GB" b="1"/>
              <a:t>socijalne skupine ili klase</a:t>
            </a:r>
            <a:endParaRPr lang="hr-HR" altLang="en-GB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hr-HR" altLang="en-GB"/>
              <a:t>najčešće grupiranje prema </a:t>
            </a:r>
            <a:r>
              <a:rPr lang="hr-HR" altLang="en-GB" b="1"/>
              <a:t>bogatstvu</a:t>
            </a:r>
            <a:r>
              <a:rPr lang="hr-HR" altLang="en-GB"/>
              <a:t> (klasna podjela stanovništva prema ekonomskom statusu): </a:t>
            </a:r>
            <a:endParaRPr lang="hr-HR" altLang="en-GB"/>
          </a:p>
        </p:txBody>
      </p:sp>
      <p:graphicFrame>
        <p:nvGraphicFramePr>
          <p:cNvPr id="3" name="Diagram 2"/>
          <p:cNvGraphicFramePr/>
          <p:nvPr/>
        </p:nvGraphicFramePr>
        <p:xfrm>
          <a:off x="871855" y="3347720"/>
          <a:ext cx="3700145" cy="212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0" y="3888740"/>
          <a:ext cx="2375535" cy="104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"/>
          <p:cNvSpPr txBox="1"/>
          <p:nvPr>
            <p:ph type="title"/>
          </p:nvPr>
        </p:nvSpPr>
        <p:spPr>
          <a:xfrm>
            <a:off x="110490" y="191135"/>
            <a:ext cx="381825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000">
                <a:latin typeface="Comic Sans MS" panose="030F0702030302020204" charset="0"/>
                <a:cs typeface="Comic Sans MS" panose="030F0702030302020204" charset="0"/>
              </a:rPr>
              <a:t>Utjecaj razvijenosti na socijalnu topografiju</a:t>
            </a:r>
            <a:endParaRPr lang="hr-HR" altLang="en-GB" sz="20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72" name="Google Shape;472;p31"/>
          <p:cNvSpPr txBox="1"/>
          <p:nvPr>
            <p:ph type="subTitle" idx="2"/>
          </p:nvPr>
        </p:nvSpPr>
        <p:spPr>
          <a:xfrm>
            <a:off x="3094990" y="191135"/>
            <a:ext cx="5972810" cy="121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hr-HR" altLang="en-GB" sz="1200"/>
              <a:t>- razlika u </a:t>
            </a:r>
            <a:r>
              <a:rPr lang="hr-HR" altLang="en-GB" sz="1200" u="sng"/>
              <a:t>razvijenosti</a:t>
            </a:r>
            <a:r>
              <a:rPr lang="hr-HR" altLang="en-GB" sz="1200"/>
              <a:t> kao temeljni kriterij razlikovanja socijalne strukture grada -&gt; bitne različitosti između gradova</a:t>
            </a:r>
            <a:r>
              <a:rPr lang="hr-HR" altLang="en-GB" sz="1200" u="sng"/>
              <a:t> razvijenog i slabije razvijenog dijela svijeta</a:t>
            </a:r>
            <a:endParaRPr lang="hr-HR" altLang="en-GB" sz="12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hr-HR" altLang="en-GB" sz="12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hr-HR" altLang="en-GB" sz="1200"/>
              <a:t>- gradovi razvijenih država ušli u </a:t>
            </a:r>
            <a:r>
              <a:rPr lang="hr-HR" altLang="en-GB" sz="1200" b="1"/>
              <a:t>fazu metropolitanizacije </a:t>
            </a:r>
            <a:r>
              <a:rPr lang="hr-HR" altLang="en-GB" sz="1200"/>
              <a:t>-&gt; stvaraju svoja urbana područja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hr-HR" altLang="en-GB" sz="1200"/>
              <a:t>- urbanizacija potaknuta indrustrijalizacijom (posebice od 19.st.) - &gt; dovela do koncentracije viših slojeva stanovništva u središnjim dijelovima grada, a niži slojevi bili raspoređeni prema rubovima grada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200"/>
              <a:t>- suvremeni trendovi pokazuju obrnut proces -&gt; središnji dio grada postao CBD, bogatije stanovništvo seli se na rubove grada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200"/>
              <a:t>- veliki utjecaj na taj proces imao je</a:t>
            </a:r>
            <a:r>
              <a:rPr lang="hr-HR" altLang="en-GB" sz="1200" b="1"/>
              <a:t> razvoj prometa</a:t>
            </a:r>
            <a:r>
              <a:rPr lang="hr-HR" altLang="en-GB" sz="1200"/>
              <a:t> -&gt; omogućio</a:t>
            </a:r>
            <a:r>
              <a:rPr lang="hr-HR" altLang="en-GB" sz="1200" b="1"/>
              <a:t> dnevno migriranje </a:t>
            </a:r>
            <a:r>
              <a:rPr lang="hr-HR" altLang="en-GB" sz="1200"/>
              <a:t>na veće udaljenosti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200"/>
              <a:t>- prema </a:t>
            </a:r>
            <a:r>
              <a:rPr lang="hr-HR" altLang="en-GB" sz="1200" b="1"/>
              <a:t>obiteljskom statusu </a:t>
            </a:r>
            <a:r>
              <a:rPr lang="hr-HR" altLang="en-GB" sz="1200"/>
              <a:t>zamjetna je koncetracija po kružnim zonama -&gt; samačko stanovništvo grupira se bliže središnjem dijelu grada, a obitelji prema rubnim dijelovima grada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200"/>
              <a:t>- prema </a:t>
            </a:r>
            <a:r>
              <a:rPr lang="hr-HR" altLang="en-GB" sz="1200" b="1"/>
              <a:t>etničkim ili vjerskim obilježjima</a:t>
            </a:r>
            <a:r>
              <a:rPr lang="hr-HR" altLang="en-GB" sz="1200"/>
              <a:t> dolazi do koncentracije, ali i segregacije stanovništva u manje jezgre u središnjim dijelovima grada -&gt; geta</a:t>
            </a: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1200"/>
              <a:t>-</a:t>
            </a:r>
            <a:r>
              <a:rPr lang="hr-HR" altLang="en-GB" sz="1200" b="1"/>
              <a:t> decentralizacija funkcija i stvaranje sekundarnih središta</a:t>
            </a:r>
            <a:r>
              <a:rPr lang="hr-HR" altLang="en-GB" sz="1200"/>
              <a:t> u urbanoj gradskoj regiji</a:t>
            </a:r>
            <a:endParaRPr lang="hr-HR" altLang="en-GB" sz="1200"/>
          </a:p>
        </p:txBody>
      </p:sp>
      <p:pic>
        <p:nvPicPr>
          <p:cNvPr id="6" name="Picture 5" descr="739017_pos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1206500"/>
            <a:ext cx="2658745" cy="1772285"/>
          </a:xfrm>
          <a:prstGeom prst="rect">
            <a:avLst/>
          </a:prstGeom>
        </p:spPr>
      </p:pic>
      <p:pic>
        <p:nvPicPr>
          <p:cNvPr id="8" name="Picture 7" descr="2205328550_fb4949e3b1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194685"/>
            <a:ext cx="2521585" cy="168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3"/>
          <p:cNvSpPr txBox="1"/>
          <p:nvPr>
            <p:ph type="subTitle" idx="5"/>
          </p:nvPr>
        </p:nvSpPr>
        <p:spPr>
          <a:xfrm flipH="1">
            <a:off x="300990" y="961390"/>
            <a:ext cx="5656580" cy="648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- države slabije razvijenog dijela svijeta imaju </a:t>
            </a:r>
            <a:r>
              <a:rPr lang="hr-HR" altLang="en-GB" b="1"/>
              <a:t>niži stupanj urbanizacije </a:t>
            </a:r>
            <a:r>
              <a:rPr lang="hr-HR" altLang="en-GB"/>
              <a:t>-&gt; njihovi veliki gradovi bilježe eksplozivan rast zbog </a:t>
            </a:r>
            <a:r>
              <a:rPr lang="hr-HR" altLang="en-GB" b="1"/>
              <a:t>ruralnog egzodusa</a:t>
            </a: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- gradovi se naglo šire u okolicu </a:t>
            </a:r>
            <a:r>
              <a:rPr lang="hr-HR" altLang="en-GB" u="sng"/>
              <a:t>neplanskom gradnjom</a:t>
            </a:r>
            <a:r>
              <a:rPr lang="hr-HR" altLang="en-GB"/>
              <a:t> novih gradskih četvrti vrlo niske urbanističke kvalitete i komunalne opremljenosti -&gt;</a:t>
            </a:r>
            <a:r>
              <a:rPr lang="hr-HR" altLang="en-GB" b="1"/>
              <a:t> skvoterska naselja</a:t>
            </a:r>
            <a:r>
              <a:rPr lang="hr-HR" altLang="en-GB"/>
              <a:t> (mobilni skvoteri - beskućnnici te stacionarni squatteri koji imaju svoje nastambe), npr. Brazil - favela, mocambo, Turska - gecekondu, Indija - bustee itd.</a:t>
            </a: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- vrlo</a:t>
            </a:r>
            <a:r>
              <a:rPr lang="hr-HR" altLang="en-GB" u="sng"/>
              <a:t> različitih uvjeti života</a:t>
            </a:r>
            <a:r>
              <a:rPr lang="hr-HR" altLang="en-GB"/>
              <a:t> -&gt; bogatiji stanovnici žive u planski izgrađenim dijelovima grada (najčešće središnjim), dok siromašnije stanovništvo naseljava rubne dijelove</a:t>
            </a:r>
            <a:endParaRPr lang="hr-HR" altLang="en-GB"/>
          </a:p>
        </p:txBody>
      </p:sp>
      <p:sp>
        <p:nvSpPr>
          <p:cNvPr id="508" name="Google Shape;508;p33"/>
          <p:cNvSpPr txBox="1"/>
          <p:nvPr>
            <p:ph type="title"/>
          </p:nvPr>
        </p:nvSpPr>
        <p:spPr>
          <a:xfrm>
            <a:off x="300900" y="241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000">
                <a:latin typeface="Comic Sans MS" panose="030F0702030302020204" charset="0"/>
                <a:cs typeface="Comic Sans MS" panose="030F0702030302020204" charset="0"/>
                <a:sym typeface="+mn-ea"/>
              </a:rPr>
              <a:t>Utjecaj razvijenosti na socijalnu topografiju</a:t>
            </a:r>
            <a:endParaRPr lang="hr-HR" altLang="en-GB" sz="20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12" name="Picture 11" descr="istockphoto-1364054930-612x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710" y="814705"/>
            <a:ext cx="2836545" cy="1890395"/>
          </a:xfrm>
          <a:prstGeom prst="rect">
            <a:avLst/>
          </a:prstGeom>
        </p:spPr>
      </p:pic>
      <p:pic>
        <p:nvPicPr>
          <p:cNvPr id="14" name="Picture 13" descr="children-in-the-cities-f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75" y="3027680"/>
            <a:ext cx="2837180" cy="186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4"/>
          <p:cNvSpPr txBox="1"/>
          <p:nvPr>
            <p:ph type="title"/>
          </p:nvPr>
        </p:nvSpPr>
        <p:spPr>
          <a:xfrm>
            <a:off x="259715" y="-546100"/>
            <a:ext cx="5872480" cy="1403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400">
                <a:latin typeface="Comic Sans MS" panose="030F0702030302020204" charset="0"/>
                <a:cs typeface="Comic Sans MS" panose="030F0702030302020204" charset="0"/>
              </a:rPr>
              <a:t>Socijalna i prostorna polarizacija</a:t>
            </a:r>
            <a:endParaRPr lang="hr-HR" altLang="en-GB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26" name="Google Shape;526;p34"/>
          <p:cNvSpPr txBox="1"/>
          <p:nvPr>
            <p:ph type="subTitle" idx="1"/>
          </p:nvPr>
        </p:nvSpPr>
        <p:spPr>
          <a:xfrm>
            <a:off x="399415" y="857250"/>
            <a:ext cx="6532245" cy="140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hr-HR" altLang="en-GB"/>
              <a:t>suvremeni procesi socijalne i prostorne polarizacije -&gt; najvidljiviji u </a:t>
            </a:r>
            <a:r>
              <a:rPr lang="hr-HR" altLang="en-GB" u="sng"/>
              <a:t>globalnim gradovima</a:t>
            </a: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hr-HR" altLang="en-GB"/>
              <a:t>u njima su najizraženiji procesi </a:t>
            </a:r>
            <a:r>
              <a:rPr lang="hr-HR" altLang="en-GB" b="1"/>
              <a:t>ekonomskog restrukturiranja</a:t>
            </a:r>
            <a:r>
              <a:rPr lang="hr-HR" altLang="en-GB"/>
              <a:t> -&gt; zapošljavanje visokoškolovanih ljudi na dobro plaćene poslove te zapošljavanje sve više žena (feminizacija)</a:t>
            </a:r>
            <a:endParaRPr lang="hr-HR" alt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hr-HR" altLang="en-GB"/>
              <a:t>posljedica toga -&gt; porast broja stanovnika</a:t>
            </a:r>
            <a:r>
              <a:rPr lang="hr-HR" altLang="en-GB" u="sng"/>
              <a:t> gornjeg sloja</a:t>
            </a:r>
            <a:endParaRPr lang="hr-HR" altLang="en-GB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hr-HR" altLang="en-GB"/>
              <a:t>doseljavanje ruralnog stanovništva vrlo pojačano - nemaju dobro plaćene poslove -&gt; novi val siromaštva - neplansko širenje područja stanovanja za siromašno stanovništvo -&gt; porast </a:t>
            </a:r>
            <a:r>
              <a:rPr lang="hr-HR" altLang="en-GB" u="sng"/>
              <a:t>kriminala i delikvencije</a:t>
            </a:r>
            <a:endParaRPr lang="hr-HR" altLang="en-GB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altLang="en-GB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hr-HR" altLang="en-GB"/>
              <a:t>povećanje udjela gornjeg i donjeg sloja stanovnika -&gt; </a:t>
            </a:r>
            <a:r>
              <a:rPr lang="hr-HR" altLang="en-GB" u="sng"/>
              <a:t>smanjenje srednjeg sloja</a:t>
            </a:r>
            <a:endParaRPr lang="hr-HR" altLang="en-GB" u="sng"/>
          </a:p>
        </p:txBody>
      </p:sp>
      <p:pic>
        <p:nvPicPr>
          <p:cNvPr id="3" name="Picture 2" descr="WhatsApp Image 2025-04-01 at 20.46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660" y="1136650"/>
            <a:ext cx="1913255" cy="287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2"/>
          <p:cNvSpPr txBox="1"/>
          <p:nvPr>
            <p:ph type="title"/>
          </p:nvPr>
        </p:nvSpPr>
        <p:spPr>
          <a:xfrm>
            <a:off x="3818800" y="641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400">
                <a:latin typeface="Comic Sans MS" panose="030F0702030302020204" charset="0"/>
                <a:cs typeface="Comic Sans MS" panose="030F0702030302020204" charset="0"/>
              </a:rPr>
              <a:t>Kontinentalne specifičnosti</a:t>
            </a:r>
            <a:endParaRPr lang="hr-HR" altLang="en-GB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13" name="Google Shape;713;p42"/>
          <p:cNvSpPr txBox="1"/>
          <p:nvPr>
            <p:ph type="subTitle" idx="1"/>
          </p:nvPr>
        </p:nvSpPr>
        <p:spPr>
          <a:xfrm>
            <a:off x="3966845" y="1725930"/>
            <a:ext cx="4749800" cy="845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hr-HR" altLang="en-GB"/>
              <a:t>- proces urbanizacije počeo je u različito doba u pojedinim dijelovima svijeta te je i njegov </a:t>
            </a:r>
            <a:r>
              <a:rPr lang="hr-HR" altLang="en-GB" u="sng"/>
              <a:t>intenzitet različit</a:t>
            </a:r>
            <a:endParaRPr lang="hr-HR" altLang="en-GB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- razlike u </a:t>
            </a:r>
            <a:r>
              <a:rPr lang="hr-HR" altLang="en-GB" b="1"/>
              <a:t>gospodarskoj razvijenosti</a:t>
            </a:r>
            <a:r>
              <a:rPr lang="hr-HR" altLang="en-GB"/>
              <a:t>, ali i </a:t>
            </a:r>
            <a:r>
              <a:rPr lang="hr-HR" altLang="en-GB" b="1"/>
              <a:t>kulturno-antropološkim obilježjima</a:t>
            </a:r>
            <a:r>
              <a:rPr lang="hr-HR" altLang="en-GB"/>
              <a:t> pojedinog kontinenta -&gt; </a:t>
            </a:r>
            <a:r>
              <a:rPr lang="hr-HR" altLang="en-GB" u="sng"/>
              <a:t>izražene razlike</a:t>
            </a:r>
            <a:r>
              <a:rPr lang="hr-HR" altLang="en-GB" b="1"/>
              <a:t> </a:t>
            </a:r>
            <a:r>
              <a:rPr lang="hr-HR" altLang="en-GB"/>
              <a:t>u </a:t>
            </a:r>
            <a:r>
              <a:rPr lang="hr-HR" altLang="en-GB" b="1"/>
              <a:t>izgledu gradova i socijalnoj topografiji</a:t>
            </a:r>
            <a:endParaRPr lang="hr-HR" altLang="en-GB" b="1"/>
          </a:p>
        </p:txBody>
      </p:sp>
      <p:pic>
        <p:nvPicPr>
          <p:cNvPr id="4" name="Picture 3" descr="WhatsApp Image 2025-04-01 at 20.49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1214755"/>
            <a:ext cx="30226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6"/>
          <p:cNvSpPr txBox="1"/>
          <p:nvPr>
            <p:ph type="title"/>
          </p:nvPr>
        </p:nvSpPr>
        <p:spPr>
          <a:xfrm>
            <a:off x="2459900" y="2545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2000">
                <a:latin typeface="Comic Sans MS" panose="030F0702030302020204" charset="0"/>
                <a:cs typeface="Comic Sans MS" panose="030F0702030302020204" charset="0"/>
              </a:rPr>
              <a:t>Kontinentalne specifičnosti</a:t>
            </a:r>
            <a:endParaRPr lang="hr-HR" altLang="en-GB" sz="20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93" name="Google Shape;793;p46"/>
          <p:cNvSpPr txBox="1"/>
          <p:nvPr>
            <p:ph type="body" idx="1"/>
          </p:nvPr>
        </p:nvSpPr>
        <p:spPr>
          <a:xfrm>
            <a:off x="313690" y="992505"/>
            <a:ext cx="642112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>
                <a:solidFill>
                  <a:schemeClr val="dk1"/>
                </a:solidFill>
              </a:rPr>
              <a:t>1. Europa</a:t>
            </a:r>
            <a:endParaRPr lang="hr-HR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kolijevka industrijalizacije i urbanizacije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u uvjetima vrlo složenih demografskih struktura stanovništva ima veću homogenost socijalne topografije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razlike su najčešće posljedica stupnja gospodarskog razvoja, ali i utjecaja komunizma u 20.st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iako su razlike u Europi relativno male, utjecaj njenih država na druge dijelove svijeta je izrazit, posebice tijekom kolonijalnog razdoblja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>
                <a:solidFill>
                  <a:schemeClr val="dk1"/>
                </a:solidFill>
              </a:rPr>
              <a:t>2. Afrika</a:t>
            </a:r>
            <a:endParaRPr lang="hr-HR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izrazite razlike u urbaniziranosti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važan europski utjecaj s obzirom na kolonijalni status država u prošlosti</a:t>
            </a:r>
            <a:endParaRPr lang="hr-HR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dk1"/>
                </a:solidFill>
              </a:rPr>
              <a:t>- suvremena urbanizacija je stihijska sa svim negativnim obilježjima</a:t>
            </a:r>
            <a:endParaRPr lang="hr-HR">
              <a:solidFill>
                <a:schemeClr val="dk1"/>
              </a:solidFill>
            </a:endParaRPr>
          </a:p>
        </p:txBody>
      </p:sp>
      <p:pic>
        <p:nvPicPr>
          <p:cNvPr id="1" name="Picture 0" descr="prag-800x533-800x5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0" y="687705"/>
            <a:ext cx="2006600" cy="14598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965950" y="2147570"/>
            <a:ext cx="21780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000"/>
              <a:t>Prag, Češka - primjer europskog grada s očuvanom povijesnom jezgrom</a:t>
            </a:r>
            <a:endParaRPr lang="hr-HR" altLang="en-US" sz="1000"/>
          </a:p>
        </p:txBody>
      </p:sp>
      <p:pic>
        <p:nvPicPr>
          <p:cNvPr id="3" name="Picture 2" descr="GettyImages-522194919-59a3b60cd963ac00118052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920365"/>
            <a:ext cx="2095500" cy="1397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175500" y="4318000"/>
            <a:ext cx="1968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000"/>
              <a:t>Fes, Maroko - dobro očuvana gradska jezgra</a:t>
            </a:r>
            <a:endParaRPr lang="hr-HR" altLang="en-US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/>
          <p:nvPr>
            <p:ph type="body" idx="1"/>
          </p:nvPr>
        </p:nvSpPr>
        <p:spPr>
          <a:xfrm>
            <a:off x="97790" y="329565"/>
            <a:ext cx="6929755" cy="3416300"/>
          </a:xfrm>
        </p:spPr>
        <p:txBody>
          <a:bodyPr/>
          <a:p>
            <a:pPr marL="139700" indent="0">
              <a:buNone/>
            </a:pPr>
            <a:r>
              <a:rPr lang="hr-HR" altLang="en-US" sz="1200" b="1"/>
              <a:t>3. Azija</a:t>
            </a:r>
            <a:endParaRPr lang="hr-HR" altLang="en-US" sz="1200" b="1"/>
          </a:p>
          <a:p>
            <a:pPr marL="139700" indent="0">
              <a:buNone/>
            </a:pPr>
            <a:r>
              <a:rPr lang="hr-HR" altLang="en-US" sz="1200"/>
              <a:t>- razlike između azijskih država i gradova su vrlo velike zbog velike raznolikosti njezina stanovništva te povijesnih zbivanja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- gradovi dvojne strukture - razlikuju se dijelovi grada izgrađeni u kolonijalno doba prema uzoru na europske gradove te tradicijski dijelovi grada s obilježjima lokalne kulture i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 arhitekture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-socijalna topografija takvih gradova upuće na to da su europski dijelovi grada naseljeni bogatijim slojem stanovništva, a tradicijski nižim slojevima</a:t>
            </a:r>
            <a:endParaRPr lang="hr-HR" altLang="en-US" sz="1200"/>
          </a:p>
          <a:p>
            <a:pPr marL="139700" indent="0">
              <a:buNone/>
            </a:pPr>
            <a:endParaRPr lang="hr-HR" altLang="en-US" sz="1200"/>
          </a:p>
          <a:p>
            <a:pPr marL="139700" indent="0">
              <a:buNone/>
            </a:pPr>
            <a:r>
              <a:rPr lang="hr-HR" altLang="en-US" sz="1200" b="1"/>
              <a:t>4. Latinska Amerika</a:t>
            </a:r>
            <a:endParaRPr lang="hr-HR" altLang="en-US" sz="1200" b="1"/>
          </a:p>
          <a:p>
            <a:pPr marL="139700" indent="0">
              <a:buNone/>
            </a:pPr>
            <a:r>
              <a:rPr lang="hr-HR" altLang="en-US" sz="1200"/>
              <a:t>- specifični demografski mozaik s velikim udjelom mješovitog stanovništva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- vidljiv utjecaj Europljana na prostornu strukturu gradova, no današnji procesi urbanizacije su stihijski i eksplozivni sa svim negativnim posljedicama na socijalnu topografiju</a:t>
            </a:r>
            <a:endParaRPr lang="hr-HR" altLang="en-US" sz="1200"/>
          </a:p>
          <a:p>
            <a:pPr marL="139700" indent="0">
              <a:buNone/>
            </a:pPr>
            <a:endParaRPr lang="hr-HR" altLang="en-US" sz="1200" b="1"/>
          </a:p>
          <a:p>
            <a:pPr marL="139700" indent="0">
              <a:buNone/>
            </a:pPr>
            <a:r>
              <a:rPr lang="hr-HR" altLang="en-US" sz="1200" b="1"/>
              <a:t>5. Angloamerika, Australija, Novi Zeland</a:t>
            </a:r>
            <a:endParaRPr lang="hr-HR" altLang="en-US" sz="1200" b="1"/>
          </a:p>
          <a:p>
            <a:pPr marL="139700" indent="0">
              <a:buNone/>
            </a:pPr>
            <a:r>
              <a:rPr lang="hr-HR" altLang="en-US" sz="1200"/>
              <a:t>- većina novog svijeta su doseljenici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-razlike u socijalnoj topografiji Angloamerike, Australije i Novoga Zelanda su velike, posebice u Angloamerici</a:t>
            </a:r>
            <a:endParaRPr lang="hr-HR" altLang="en-US" sz="1200"/>
          </a:p>
          <a:p>
            <a:pPr marL="139700" indent="0">
              <a:buNone/>
            </a:pPr>
            <a:r>
              <a:rPr lang="hr-HR" altLang="en-US" sz="1200"/>
              <a:t>- u mnogim se gradovima izdvajaju dijelovi naseljeni specifičnim stanovništvom na temelju rase, etničke pripadnosti ili vjere</a:t>
            </a:r>
            <a:endParaRPr lang="hr-HR" altLang="en-US" sz="1200"/>
          </a:p>
        </p:txBody>
      </p:sp>
      <p:pic>
        <p:nvPicPr>
          <p:cNvPr id="5" name="Picture 4" descr="Kemiskinan-Jakarta-Turun-200718-aaa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4695" y="-635"/>
            <a:ext cx="2059305" cy="13735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69735" y="1372870"/>
            <a:ext cx="2704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000"/>
              <a:t>sirotinjske četvrti u Jakarti, Indonezija</a:t>
            </a:r>
            <a:endParaRPr lang="hr-HR" altLang="en-US" sz="1000"/>
          </a:p>
        </p:txBody>
      </p:sp>
      <p:pic>
        <p:nvPicPr>
          <p:cNvPr id="7" name="Picture 6" descr="the-favela-da-rocin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935" y="1617980"/>
            <a:ext cx="2044065" cy="13690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654800" y="3004820"/>
            <a:ext cx="2489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000"/>
              <a:t>Rio de Janeiro, Brazil, favela Rocinha</a:t>
            </a:r>
            <a:endParaRPr lang="hr-HR" altLang="en-US" sz="1000"/>
          </a:p>
        </p:txBody>
      </p:sp>
      <p:pic>
        <p:nvPicPr>
          <p:cNvPr id="9" name="Picture 8" descr="Harlem-NY-Travellens.com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35" y="3232150"/>
            <a:ext cx="2044065" cy="13849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044565" y="4636770"/>
            <a:ext cx="3187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000"/>
              <a:t>New York, SAD, četvrt Harlem u kojoj živi otprilike pola afroameričkog stanovništva New Yorka</a:t>
            </a:r>
            <a:endParaRPr lang="hr-HR" altLang="en-US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Tectonic Geomorphology Workshop by Slidesgo">
  <a:themeElements>
    <a:clrScheme name="Simple Light">
      <a:dk1>
        <a:srgbClr val="444040"/>
      </a:dk1>
      <a:lt1>
        <a:srgbClr val="FDF7E4"/>
      </a:lt1>
      <a:dk2>
        <a:srgbClr val="FFFDF5"/>
      </a:dk2>
      <a:lt2>
        <a:srgbClr val="FAF2DC"/>
      </a:lt2>
      <a:accent1>
        <a:srgbClr val="EEE7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4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5539</Words>
  <Application>WPS Presentation</Application>
  <PresentationFormat/>
  <Paragraphs>121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8" baseType="lpstr">
      <vt:lpstr>Arial</vt:lpstr>
      <vt:lpstr>SimSun</vt:lpstr>
      <vt:lpstr>Wingdings</vt:lpstr>
      <vt:lpstr>Arial</vt:lpstr>
      <vt:lpstr>Carrois Gothic</vt:lpstr>
      <vt:lpstr>DM Sans</vt:lpstr>
      <vt:lpstr>Calibri</vt:lpstr>
      <vt:lpstr>Palanquin</vt:lpstr>
      <vt:lpstr>Albert Sans</vt:lpstr>
      <vt:lpstr>Roboto Condensed Light</vt:lpstr>
      <vt:lpstr>Segoe Print</vt:lpstr>
      <vt:lpstr>Open Sans</vt:lpstr>
      <vt:lpstr>Proxima Nova</vt:lpstr>
      <vt:lpstr>Lato</vt:lpstr>
      <vt:lpstr>Actor</vt:lpstr>
      <vt:lpstr>Microsoft YaHei</vt:lpstr>
      <vt:lpstr>Arial Unicode MS</vt:lpstr>
      <vt:lpstr>Anaheim</vt:lpstr>
      <vt:lpstr>Poppins</vt:lpstr>
      <vt:lpstr>Darker Grotesque</vt:lpstr>
      <vt:lpstr>Amatic SC</vt:lpstr>
      <vt:lpstr>Roboto Medium</vt:lpstr>
      <vt:lpstr>Wingdings</vt:lpstr>
      <vt:lpstr>Segoe UI</vt:lpstr>
      <vt:lpstr>Calibri</vt:lpstr>
      <vt:lpstr>Comic Sans MS</vt:lpstr>
      <vt:lpstr>Arial Black</vt:lpstr>
      <vt:lpstr>Tectonic Geomorphology Workshop by Slidesgo</vt:lpstr>
      <vt:lpstr>Tectonic Geomorphology Workshop</vt:lpstr>
      <vt:lpstr>04</vt:lpstr>
      <vt:lpstr>Introduction</vt:lpstr>
      <vt:lpstr>Concepts</vt:lpstr>
      <vt:lpstr>Recommendations</vt:lpstr>
      <vt:lpstr>the concept</vt:lpstr>
      <vt:lpstr>Question and answer</vt:lpstr>
      <vt:lpstr>Alternative resources</vt:lpstr>
      <vt:lpstr>PowerPoint 演示文稿</vt:lpstr>
      <vt:lpstr>Awesome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Socioekonomska struktura grada</dc:title>
  <dc:creator/>
  <cp:lastModifiedBy>ebert</cp:lastModifiedBy>
  <cp:revision>2</cp:revision>
  <dcterms:created xsi:type="dcterms:W3CDTF">2025-04-01T20:41:38Z</dcterms:created>
  <dcterms:modified xsi:type="dcterms:W3CDTF">2025-04-01T20:42:22Z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DA17FD5F3BB64844AEA274BB63554E60_13</vt:lpwstr>
  </property>
  <property fmtid="{D5CDD505-2E9C-101B-9397-08002B2CF9AE}" pid="3" name="KSOProductBuildVer">
    <vt:lpwstr>1033-12.2.0.20348</vt:lpwstr>
  </property>
</Properties>
</file>