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F03B-C0A4-4759-B339-120BB520A47E}" type="datetimeFigureOut">
              <a:rPr lang="hr-HR" smtClean="0"/>
              <a:t>4.6.2025.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5D17-2DC2-41FF-A8DC-F1E70102CD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88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35D17-2DC2-41FF-A8DC-F1E70102CD5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6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F3EEC-52DC-54A3-EE3B-C4A4DD888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E85CB0-1335-2202-2F61-F80CB22B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F1376A-A512-274A-129E-7E446A43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7A5C0A-BA24-4794-76D3-01AB7FDC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ECA3BA-BAC4-09F2-4147-455295E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5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792AF-7CF5-317D-9F50-C8784076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601F33D-D069-0214-CF95-03ED561E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57CE4A-08B8-89AD-931C-63B99FBB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F77482-2133-B976-16FA-0B87A39B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493D84-1108-D960-3A9B-6F3ECEBE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2199FBA-55DA-89CA-8182-0513D546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84B2EC-A7A4-BB05-DCD6-D7DE282A1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A394B5-229F-0E1B-5408-D41E60AD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01C0CF-8899-4672-FBF9-52033EAF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086DAC-6A13-4B69-7F2F-3920D7A8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0AAE5E-624F-140D-6577-F10707F9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1B21FA-0F75-247D-76B7-7F4795A8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752517-8372-03B6-FC3D-058CB2A5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A28D4E-EFD3-C647-B236-9076D2CF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EE8F47-3043-A98A-24C2-06E3F05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F9609-DBE4-066D-4325-C85D8AE3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5B1E77-F17F-48E7-F792-8045814B7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299D51-6571-F4C2-C566-949C0FC3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ED038C-3477-B043-4FEC-228F26D6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28E181-A339-F09D-AF9D-AA834EF2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3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93E3E-1955-C84A-81F8-0BACEC19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54A2EA-7D80-BD48-C262-A118085F7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244075-F0E3-BBB9-1D19-029EE6971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3F7007-1316-DB43-A249-47558A82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4A960E-8ADE-655A-3A11-3F9C2B21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98FD04-FE27-07E3-B590-6040CC88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2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48504D-ADF3-5799-744E-69471491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039BB7-0388-1739-36A2-E922D108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C16CB6-9BAD-88F8-88C9-D96A7429A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469024A-DA4B-8A00-1CF3-685996D67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862837-1D1D-1332-9912-34A9F8ABB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97A6EDE-6D21-4F74-94E0-4CADF6E5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C93C15D-B28E-24E7-0BB6-EC9C49B4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B2F19AD-D71E-5811-8383-042596FF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8E2FB-13DD-C745-B72B-F723EC6A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9FAE62-6595-1FC9-D0B9-59605AE6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CD9073A-9F0E-982F-DEAD-110CD08E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2487E4D-00A3-C641-55F3-DAEE5E5F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8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E80FD01-4E6C-7AE1-928E-4DBDF7D3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12DAAE8-C408-77F7-6C57-E7EF97F7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DB246AF-32EE-1C89-E0DE-BBF4FBD0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7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BBBEF3-A279-6B6B-EFAD-0E48670C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AEA1C9-CB54-DC6C-E7B0-0704F25E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85EC11-95E0-816D-22B1-4D1E20513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016399-3E70-0914-A7BC-E86A1546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89EF49-8B8F-E8BD-0F0F-19DE1A4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D710D4-95BB-1E01-110F-D51802DB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6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030BB-ECEA-815F-4DBB-8C35F67A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6EBA59B-65AD-2081-D362-152A38C1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B7C7C25-BB23-D109-1296-8E87F10DB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3A3807-5DB7-284D-9062-4B89B443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A0922A-9C9E-397A-58F0-8E841318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3FC4AA-47BF-C3A6-A14E-C0CF8769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D866207-2B2C-5349-3C75-7E9A890F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D635CB-5D42-8349-9CF0-89C0D8FFE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548E76-9F15-82AE-7346-360841874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93442-58A9-4AE6-B296-CC5417A7E42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8A1A36-0DD1-604B-17CB-1322285E1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783B4C-F804-6134-DC16-651796A7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ABDE8-4E1D-48CF-9D72-7A046333B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gar.org/blog/sugar-cleans/" TargetMode="External"/><Relationship Id="rId13" Type="http://schemas.openxmlformats.org/officeDocument/2006/relationships/hyperlink" Target="https://qelement.hr/baterije/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lesschwab.com/article/driving/how-to-drive-safely-on-ice-top-tips-for-keeping-your-car-on-the-road.html" TargetMode="External"/><Relationship Id="rId12" Type="http://schemas.openxmlformats.org/officeDocument/2006/relationships/hyperlink" Target="https://www.macot.hr/sol-za-cest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dailymeal.com/cook/15-basic-cooking-methods-you-need-know-slideshow/" TargetMode="External"/><Relationship Id="rId11" Type="http://schemas.openxmlformats.org/officeDocument/2006/relationships/hyperlink" Target="https://www.klix.ba/vijesti/bih/farmaceuti-kao-najdostupniji-zdravstveni-radnici-od-dizajna-lijekova-do-uspjesnog-tretmana-bolesti/231115122" TargetMode="External"/><Relationship Id="rId5" Type="http://schemas.openxmlformats.org/officeDocument/2006/relationships/hyperlink" Target="https://www.shutterstock.com/search/man-eating-pill" TargetMode="External"/><Relationship Id="rId15" Type="http://schemas.openxmlformats.org/officeDocument/2006/relationships/hyperlink" Target="https://www.hempatia.hr/blog/post/sve-o-mineralnim-gnojivima" TargetMode="External"/><Relationship Id="rId10" Type="http://schemas.openxmlformats.org/officeDocument/2006/relationships/hyperlink" Target="https://www.poljocentar.hr/mineralno-gnojivo-npk-8-15-15-elixir/1405/product/" TargetMode="External"/><Relationship Id="rId4" Type="http://schemas.openxmlformats.org/officeDocument/2006/relationships/hyperlink" Target="https://stock.adobe.com/search?k=chemistry+wallpaper" TargetMode="External"/><Relationship Id="rId9" Type="http://schemas.openxmlformats.org/officeDocument/2006/relationships/hyperlink" Target="https://kids.britannica.com/students/article/battery/273129" TargetMode="External"/><Relationship Id="rId14" Type="http://schemas.openxmlformats.org/officeDocument/2006/relationships/hyperlink" Target="https://institutjjs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9A6FD3-0F38-4886-85B4-44B053E6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6000"/>
                    </a14:imgEffect>
                    <a14:imgEffect>
                      <a14:colorTemperature colorTemp="6921"/>
                    </a14:imgEffect>
                    <a14:imgEffect>
                      <a14:brightnessContrast bright="-10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0"/>
            <a:ext cx="12249149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B6A23A-6401-4DE6-ABB1-CB354548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1288" y="1709180"/>
            <a:ext cx="13583352" cy="3477918"/>
          </a:xfrm>
        </p:spPr>
        <p:txBody>
          <a:bodyPr>
            <a:noAutofit/>
          </a:bodyPr>
          <a:lstStyle/>
          <a:p>
            <a:r>
              <a:rPr lang="hr-HR" sz="8000" b="1" dirty="0">
                <a:solidFill>
                  <a:schemeClr val="bg1"/>
                </a:solidFill>
                <a:latin typeface="Comic Sans MS" panose="030F0702030302020204" pitchFamily="66" charset="0"/>
              </a:rPr>
              <a:t>Zašto je važno znati osnove kemijskog računanja?</a:t>
            </a:r>
            <a:endParaRPr lang="en-GB" sz="8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6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694D6-2465-4638-AD8F-2593FA299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AFEFE13-8218-4B75-7C5A-A4D886AF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42" y="142712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Pomoć u svakodnevnom životu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1826A9-9372-04E8-3742-41D8615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17" y="2156365"/>
            <a:ext cx="10515600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razumijemo svijet oko nas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sigurnije i pametnije koristimo tvari</a:t>
            </a: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u kuhanju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korištenju lijekova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korištenju sredstava za čišćenje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ACF4F-90C9-453B-8D1E-F26A47C671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7"/>
          <a:stretch/>
        </p:blipFill>
        <p:spPr>
          <a:xfrm>
            <a:off x="7320629" y="1468275"/>
            <a:ext cx="3546788" cy="2315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7BFDC-9326-4F72-8ECD-7E1444AAF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3" y="4192207"/>
            <a:ext cx="3708597" cy="2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32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69155-B72F-49AD-B827-B742D31D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5BCEF62-017B-0AE9-8DFA-C2361CDF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26" y="12534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Sol na zaleđenoj cesti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3E0431-7C36-7CE5-C4A3-549D4AFB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70" y="2597469"/>
            <a:ext cx="10515600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uobičajeno ledište vode je 0°C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NaCl snižava ledište vode (topi se led)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računom određujemo potrebnu količinu soli 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10% otopina = - 6°C ledište </a:t>
            </a:r>
            <a:r>
              <a:rPr lang="hr-HR">
                <a:solidFill>
                  <a:schemeClr val="bg1"/>
                </a:solidFill>
                <a:latin typeface="Comic Sans MS" panose="030F0702030302020204" pitchFamily="66" charset="0"/>
              </a:rPr>
              <a:t>(CaCl2)</a:t>
            </a:r>
            <a:endParaRPr lang="hr-H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moguće je izračunati i tlak i temperaturu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(primjer pijeska)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AAA56-181B-4F99-9081-383339333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/>
          <a:stretch/>
        </p:blipFill>
        <p:spPr>
          <a:xfrm>
            <a:off x="8375513" y="1556894"/>
            <a:ext cx="3501959" cy="20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61213-717F-4390-B0B9-227E61F5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6" y="4360626"/>
            <a:ext cx="3686275" cy="23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30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D8456-980A-4767-AA1E-5B96C6FAC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8FA7CB1-CEC4-A0F1-7FC1-10AAF554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611" y="151319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Šećer i voda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CA646-49E2-8E08-307F-29BBA366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2" y="1787491"/>
            <a:ext cx="10515600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vrelište vode je 100°C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dodavanjem šećera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→ vrelište je veće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,,ometanje” isparavanja molekula vode → potrebna veća toplina</a:t>
            </a:r>
          </a:p>
          <a:p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primjena: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kuhanje sirupa, slatkiša i konzerviranja 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računaju se temperatura i volumen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5E567-3C1B-459A-971E-8D678B9C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91" y="3799051"/>
            <a:ext cx="3296966" cy="29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52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21945-6C89-4F0C-A298-1937262C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BE4E67-89A1-9467-63AD-6DCFD338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225" y="250032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Baterije 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02A6A5-4EC3-DA56-6CCA-F16B5BC8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6" y="1801932"/>
            <a:ext cx="8918643" cy="435133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kemijskim reakcijama oslobađaju energiju (redoks reakcija)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primjer: u alkalnoj bateriji reagiraju cink </a:t>
            </a:r>
            <a:r>
              <a:rPr lang="hr-HR">
                <a:solidFill>
                  <a:schemeClr val="bg1"/>
                </a:solidFill>
                <a:latin typeface="Comic Sans MS" panose="030F0702030302020204" pitchFamily="66" charset="0"/>
              </a:rPr>
              <a:t>i manganov 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dioksid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računa se volumen, snaga baterije, tvari  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možemo izračunati koliko se može zagrijati baterija i dizajnirati sigurnije i efikasnije baterije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2DA9E-3CCC-4E45-8003-50C3434A8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00" y="1801932"/>
            <a:ext cx="3198576" cy="31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766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2FF81-82FB-42E4-89C4-D6EDDFC0C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FB80AA9-EF9A-F64C-F6F0-13BA44A5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94" y="196311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Molarnost i molekulska formula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BDEEE-ACC4-7F75-91C0-E9273CD4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17" y="1979612"/>
            <a:ext cx="9274451" cy="4351338"/>
          </a:xfrm>
        </p:spPr>
        <p:txBody>
          <a:bodyPr/>
          <a:lstStyle/>
          <a:p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farmaceuti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 - izrada: krema, lijekova i infuzija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mogu precizno znati masu i molarnu masu lijeka</a:t>
            </a:r>
          </a:p>
          <a:p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agronomi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 – za pripremu gnojiva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mogu odrediti masu gnojiva i koncentraciju sastojaka</a:t>
            </a:r>
          </a:p>
          <a:p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stručnjaci za vodu</a:t>
            </a: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 – prate zagađenost</a:t>
            </a:r>
          </a:p>
          <a:p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mogu odrediti strukturu vode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CC847-9434-4812-96E6-9CDDF4B8C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10" y="859092"/>
            <a:ext cx="3645379" cy="364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FF070-5938-4C83-A061-332CE9543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81" y="4383124"/>
            <a:ext cx="3414409" cy="22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53FD4-EF5E-47E9-B08C-C5B046872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F58EEC0-FE58-38A9-8C8A-3959EEDA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76" y="2493608"/>
            <a:ext cx="10515600" cy="1325563"/>
          </a:xfrm>
        </p:spPr>
        <p:txBody>
          <a:bodyPr>
            <a:normAutofit/>
          </a:bodyPr>
          <a:lstStyle/>
          <a:p>
            <a:r>
              <a:rPr lang="hr-H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Hvala na pažnji</a:t>
            </a:r>
            <a:endParaRPr lang="en-GB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A20D50-A17A-FB58-080F-B3D7F1FE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684" y="58515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Comic Sans MS" panose="030F0702030302020204" pitchFamily="66" charset="0"/>
              </a:rPr>
              <a:t>Filip Đaković i Mislav Blažanović, 1.a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C82A3-A126-446E-A723-736C6DBC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3000"/>
                    </a14:imgEffect>
                    <a14:imgEffect>
                      <a14:colorTemperature colorTemp="6921"/>
                    </a14:imgEffect>
                    <a14:imgEffect>
                      <a14:brightnessContrast bright="-2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" y="0"/>
            <a:ext cx="12180777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4B999-EB96-48EB-9F6A-17212008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12" y="-180975"/>
            <a:ext cx="10515600" cy="1325563"/>
          </a:xfrm>
        </p:spPr>
        <p:txBody>
          <a:bodyPr/>
          <a:lstStyle/>
          <a:p>
            <a:r>
              <a:rPr lang="hr-HR" u="sng" dirty="0">
                <a:solidFill>
                  <a:schemeClr val="bg1"/>
                </a:solidFill>
              </a:rPr>
              <a:t>Literatura: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1CCE-5069-4344-AC67-A6171223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519" y="1144588"/>
            <a:ext cx="9854119" cy="3271669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https://stock.adobe.com/search?k=chemistry+wallpaper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https://www.shutterstock.com/search/man-eating-pill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https://www.thedailymeal.com/cook/15-basic-cooking-methods-you-need-know-slideshow/</a:t>
            </a:r>
            <a:r>
              <a:rPr lang="hr-HR" dirty="0">
                <a:solidFill>
                  <a:schemeClr val="bg1"/>
                </a:solidFill>
              </a:rPr>
              <a:t>  </a:t>
            </a:r>
          </a:p>
          <a:p>
            <a:r>
              <a:rPr lang="hr-H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https://www.lesschwab.com/article/driving/how-to-drive-safely-on-ice-top-tips-for-keeping-your-car-on-the-road.html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https://www.sugar.org/blog/sugar-cleans/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https://kids.britannica.com/students/article/battery/273129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https://www.poljocentar.hr/mineralno-gnojivo-npk-8-15-15-elixir/1405/product/</a:t>
            </a:r>
            <a:r>
              <a:rPr lang="hr-HR" dirty="0">
                <a:solidFill>
                  <a:schemeClr val="bg1"/>
                </a:solidFill>
              </a:rPr>
              <a:t>  </a:t>
            </a:r>
          </a:p>
          <a:p>
            <a:r>
              <a:rPr lang="hr-HR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https://www.klix.ba/vijesti/bih/farmaceuti-kao-najdostupniji-zdravstveni-radnici-od-dizajna-lijekova-do-uspjesnog-tretmana-bolesti/231115122</a:t>
            </a:r>
            <a:r>
              <a:rPr lang="hr-HR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86EC582F-5404-489B-B37E-8B6F949CC4FD}"/>
              </a:ext>
            </a:extLst>
          </p:cNvPr>
          <p:cNvSpPr txBox="1">
            <a:spLocks/>
          </p:cNvSpPr>
          <p:nvPr/>
        </p:nvSpPr>
        <p:spPr>
          <a:xfrm>
            <a:off x="322228" y="11445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Slike: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CF6DCD9-E400-4329-9549-82407D7317E3}"/>
              </a:ext>
            </a:extLst>
          </p:cNvPr>
          <p:cNvSpPr txBox="1">
            <a:spLocks/>
          </p:cNvSpPr>
          <p:nvPr/>
        </p:nvSpPr>
        <p:spPr>
          <a:xfrm>
            <a:off x="127675" y="44162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u="sng" dirty="0">
                <a:solidFill>
                  <a:schemeClr val="bg1"/>
                </a:solidFill>
                <a:latin typeface="Comic Sans MS" panose="030F0702030302020204" pitchFamily="66" charset="0"/>
              </a:rPr>
              <a:t>Sadržaj: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5B7652-DD01-4F31-AD8C-8707C735E199}"/>
              </a:ext>
            </a:extLst>
          </p:cNvPr>
          <p:cNvSpPr txBox="1">
            <a:spLocks/>
          </p:cNvSpPr>
          <p:nvPr/>
        </p:nvSpPr>
        <p:spPr>
          <a:xfrm>
            <a:off x="1907914" y="4416257"/>
            <a:ext cx="9057590" cy="298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https://www.macot.hr/sol-za-ceste.html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https://qelement.hr/baterije/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https://institutjjs.hr/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r>
              <a:rPr lang="hr-HR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https://www.hempatia.hr/blog/post/sve-o-mineralnim-gnojivima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1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364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Comic Sans MS</vt:lpstr>
      <vt:lpstr>Tema sustava Office</vt:lpstr>
      <vt:lpstr>Zašto je važno znati osnove kemijskog računanja?</vt:lpstr>
      <vt:lpstr>Pomoć u svakodnevnom životu</vt:lpstr>
      <vt:lpstr>Sol na zaleđenoj cesti</vt:lpstr>
      <vt:lpstr>Šećer i voda</vt:lpstr>
      <vt:lpstr>Baterije </vt:lpstr>
      <vt:lpstr>Molarnost i molekulska formula</vt:lpstr>
      <vt:lpstr>Hvala na pažnji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je važno znati osnove kemijskog računanja?</dc:title>
  <dc:creator>Matej Đaković</dc:creator>
  <cp:lastModifiedBy>Korisnik</cp:lastModifiedBy>
  <cp:revision>16</cp:revision>
  <dcterms:created xsi:type="dcterms:W3CDTF">2025-06-03T13:52:18Z</dcterms:created>
  <dcterms:modified xsi:type="dcterms:W3CDTF">2025-06-04T20:57:18Z</dcterms:modified>
</cp:coreProperties>
</file>